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99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000"/>
    <a:srgbClr val="365422"/>
    <a:srgbClr val="E60000"/>
    <a:srgbClr val="FF2D2D"/>
    <a:srgbClr val="0069B8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2082" y="-16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02/12/1440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8442"/>
            <a:ext cx="14400213" cy="1708484"/>
          </a:xfrm>
        </p:spPr>
        <p:txBody>
          <a:bodyPr>
            <a:normAutofit/>
          </a:bodyPr>
          <a:lstStyle/>
          <a:p>
            <a:pPr algn="ctr"/>
            <a:r>
              <a:rPr lang="fa-IR" sz="7200" dirty="0" smtClean="0">
                <a:cs typeface="2  Titr" pitchFamily="2" charset="-78"/>
              </a:rPr>
              <a:t>یعقوب لیث صفار و دعوت مردم به اسلام</a:t>
            </a:r>
            <a:endParaRPr lang="en-US" sz="7200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29492"/>
            <a:ext cx="14400213" cy="2983831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000" dirty="0">
                <a:solidFill>
                  <a:srgbClr val="E60000"/>
                </a:solidFill>
                <a:cs typeface="2  Titr" pitchFamily="2" charset="-78"/>
              </a:rPr>
              <a:t>یعقوب 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بن لیث </a:t>
            </a:r>
            <a:r>
              <a:rPr lang="fa-IR" sz="4000" dirty="0">
                <a:solidFill>
                  <a:srgbClr val="E60000"/>
                </a:solidFill>
                <a:cs typeface="2  Titr" pitchFamily="2" charset="-78"/>
              </a:rPr>
              <a:t>صفّار 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(رویگر)، </a:t>
            </a:r>
            <a:r>
              <a:rPr lang="fa-IR" sz="4000" dirty="0">
                <a:solidFill>
                  <a:srgbClr val="E60000"/>
                </a:solidFill>
                <a:cs typeface="2  Titr" pitchFamily="2" charset="-78"/>
              </a:rPr>
              <a:t>از دلاوران اهل سیستان بود 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که در قرن ۳ هجری </a:t>
            </a:r>
            <a:r>
              <a:rPr lang="fa-IR" sz="4000" dirty="0">
                <a:solidFill>
                  <a:srgbClr val="365422"/>
                </a:solidFill>
                <a:cs typeface="2  Titr" pitchFamily="2" charset="-78"/>
              </a:rPr>
              <a:t>علیه حاکمیت بنی‌العباس </a:t>
            </a:r>
            <a:r>
              <a:rPr lang="fa-IR" sz="4000" dirty="0">
                <a:solidFill>
                  <a:srgbClr val="E60000"/>
                </a:solidFill>
                <a:cs typeface="2  Titr" pitchFamily="2" charset="-78"/>
              </a:rPr>
              <a:t>قیام 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کرد </a:t>
            </a:r>
            <a:r>
              <a:rPr lang="fa-IR" sz="4000" dirty="0">
                <a:solidFill>
                  <a:srgbClr val="E60000"/>
                </a:solidFill>
                <a:cs typeface="2  Titr" pitchFamily="2" charset="-78"/>
              </a:rPr>
              <a:t>و در ایران حکومت تشکیل داد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. اجداد او زرتشتی بودند و مسلمان شدند. او پس از اینکه به قدرت رسید دستور داد تا عبارت </a:t>
            </a:r>
            <a:r>
              <a:rPr lang="fa-IR" sz="4000" dirty="0" smtClean="0">
                <a:cs typeface="2  Titr" pitchFamily="2" charset="-78"/>
              </a:rPr>
              <a:t>لا اِلهَ الا الله وَحدَه لا شریکَ لَه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 و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cs typeface="2  Titr" pitchFamily="2" charset="-78"/>
              </a:rPr>
              <a:t>محمدٌ رسول الله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بر روی سکه‌ها</a:t>
            </a:r>
            <a:b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E60000"/>
                </a:solidFill>
                <a:cs typeface="2  Titr" pitchFamily="2" charset="-78"/>
              </a:rPr>
              <a:t>ضرب شود تا مردم هر روز این عبارت را خوانده و به زبان بیاورند. </a:t>
            </a:r>
            <a:endParaRPr lang="en-US" sz="4000" dirty="0">
              <a:solidFill>
                <a:srgbClr val="E60000"/>
              </a:solidFill>
              <a:cs typeface="2  Titr" pitchFamily="2" charset="-78"/>
            </a:endParaRPr>
          </a:p>
        </p:txBody>
      </p:sp>
      <p:pic>
        <p:nvPicPr>
          <p:cNvPr id="1028" name="Picture 4" descr="https://www.adyannet.com/sites/default/files/media/image/islam/image00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78" y="5279544"/>
            <a:ext cx="12257619" cy="532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" y="10834325"/>
            <a:ext cx="143750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0070C0"/>
                </a:solidFill>
                <a:cs typeface="2  Titr" pitchFamily="2" charset="-78"/>
              </a:rPr>
              <a:t>شهر کابل اولین بار به دست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یعقوب لیث به صورت رسمی</a:t>
            </a:r>
            <a:b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به </a:t>
            </a:r>
            <a:r>
              <a:rPr lang="fa-IR" sz="4000" dirty="0">
                <a:solidFill>
                  <a:srgbClr val="0070C0"/>
                </a:solidFill>
                <a:cs typeface="2  Titr" pitchFamily="2" charset="-78"/>
              </a:rPr>
              <a:t>سرزمین‌های اسلامی ملحق شد.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همچنین </a:t>
            </a:r>
            <a:r>
              <a:rPr lang="fa-IR" sz="4000" dirty="0" smtClean="0">
                <a:solidFill>
                  <a:srgbClr val="B80000"/>
                </a:solidFill>
                <a:cs typeface="2  Titr" pitchFamily="2" charset="-78"/>
              </a:rPr>
              <a:t>مردم </a:t>
            </a:r>
            <a:r>
              <a:rPr lang="fa-IR" sz="4000" dirty="0">
                <a:solidFill>
                  <a:srgbClr val="B80000"/>
                </a:solidFill>
                <a:cs typeface="2  Titr" pitchFamily="2" charset="-78"/>
              </a:rPr>
              <a:t>سرزمین رُخَج </a:t>
            </a:r>
            <a:r>
              <a:rPr lang="fa-IR" sz="4000" dirty="0">
                <a:solidFill>
                  <a:srgbClr val="0070C0"/>
                </a:solidFill>
                <a:cs typeface="2  Titr" pitchFamily="2" charset="-78"/>
              </a:rPr>
              <a:t>(در حوالی قندهار افغانستان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امروزی) </a:t>
            </a:r>
            <a:r>
              <a:rPr lang="fa-IR" sz="4000" dirty="0" smtClean="0">
                <a:solidFill>
                  <a:srgbClr val="B80000"/>
                </a:solidFill>
                <a:cs typeface="2  Titr" pitchFamily="2" charset="-78"/>
              </a:rPr>
              <a:t>به </a:t>
            </a:r>
            <a:r>
              <a:rPr lang="fa-IR" sz="4000" dirty="0">
                <a:solidFill>
                  <a:srgbClr val="B80000"/>
                </a:solidFill>
                <a:cs typeface="2  Titr" pitchFamily="2" charset="-78"/>
              </a:rPr>
              <a:t>دست یعقوب لیث مسلمان </a:t>
            </a:r>
            <a:r>
              <a:rPr lang="fa-IR" sz="4000" dirty="0" smtClean="0">
                <a:solidFill>
                  <a:srgbClr val="B80000"/>
                </a:solidFill>
                <a:cs typeface="2  Titr" pitchFamily="2" charset="-78"/>
              </a:rPr>
              <a:t>شدند.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طبق اسناد تاریخی، یعقوب لیث برای اموال مسلمین حرمت قائل بود ولی </a:t>
            </a:r>
            <a:b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اموال غیر مسلمانان را مصادره می‌کرد. </a:t>
            </a:r>
            <a:r>
              <a:rPr lang="fa-IR" sz="4000" dirty="0">
                <a:cs typeface="2  Mitra" pitchFamily="2" charset="-78"/>
              </a:rPr>
              <a:t>مشاهده اسناد و مدارک: </a:t>
            </a:r>
            <a:r>
              <a:rPr lang="en-US" sz="3200" dirty="0" smtClean="0">
                <a:cs typeface="2  Mitra" pitchFamily="2" charset="-78"/>
              </a:rPr>
              <a:t>yon.ir/ybs22</a:t>
            </a:r>
            <a:endParaRPr lang="en-US" sz="4000" dirty="0">
              <a:cs typeface="2 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00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3088</TotalTime>
  <Words>82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یعقوب لیث صفار و دعوت مردم به اسلام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314</cp:revision>
  <dcterms:created xsi:type="dcterms:W3CDTF">2019-05-11T09:22:03Z</dcterms:created>
  <dcterms:modified xsi:type="dcterms:W3CDTF">2019-08-03T19:27:29Z</dcterms:modified>
</cp:coreProperties>
</file>