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3"/>
  </p:notesMasterIdLst>
  <p:sldIdLst>
    <p:sldId id="288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0000"/>
    <a:srgbClr val="365422"/>
    <a:srgbClr val="0069B8"/>
    <a:srgbClr val="B45210"/>
    <a:srgbClr val="E60000"/>
    <a:srgbClr val="49702E"/>
    <a:srgbClr val="B8BE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632" autoAdjust="0"/>
    <p:restoredTop sz="90925" autoAdjust="0"/>
  </p:normalViewPr>
  <p:slideViewPr>
    <p:cSldViewPr snapToGrid="0">
      <p:cViewPr>
        <p:scale>
          <a:sx n="50" d="100"/>
          <a:sy n="50" d="100"/>
        </p:scale>
        <p:origin x="-1134" y="-36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21/11/1440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21/11/1440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88798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21/11/1440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34757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21/11/1440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10386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21/11/1440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50491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21/11/1440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45376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21/11/1440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4712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21/11/1440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04209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21/11/1440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6906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21/11/1440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00252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21/11/1440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2487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21/11/1440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85358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/>
              <a:t>21/11/1440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38148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588"/>
            <a:ext cx="14400213" cy="293238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fa-IR" sz="4000" dirty="0">
                <a:cs typeface="2  Titr" pitchFamily="2" charset="-78"/>
              </a:rPr>
              <a:t>شهید </a:t>
            </a:r>
            <a:r>
              <a:rPr lang="fa-IR" sz="4000" dirty="0">
                <a:solidFill>
                  <a:srgbClr val="C00000"/>
                </a:solidFill>
                <a:cs typeface="2  Titr" pitchFamily="2" charset="-78"/>
              </a:rPr>
              <a:t>عباس </a:t>
            </a:r>
            <a:r>
              <a:rPr lang="fa-IR" sz="4000" dirty="0" smtClean="0">
                <a:solidFill>
                  <a:srgbClr val="C00000"/>
                </a:solidFill>
                <a:cs typeface="2  Titr" pitchFamily="2" charset="-78"/>
              </a:rPr>
              <a:t>بابایی</a:t>
            </a:r>
            <a:r>
              <a:rPr lang="fa-IR" sz="4000" dirty="0" smtClean="0">
                <a:cs typeface="2  Titr" pitchFamily="2" charset="-78"/>
              </a:rPr>
              <a:t> </a:t>
            </a:r>
            <a:r>
              <a:rPr lang="fa-IR" sz="4000" dirty="0">
                <a:cs typeface="2  Titr" pitchFamily="2" charset="-78"/>
              </a:rPr>
              <a:t>فارغ التحصیل </a:t>
            </a:r>
            <a:r>
              <a:rPr lang="fa-IR" sz="4000" dirty="0" smtClean="0">
                <a:cs typeface="2  Titr" pitchFamily="2" charset="-78"/>
              </a:rPr>
              <a:t>از امریکا، و جزو نخستین </a:t>
            </a:r>
            <a:r>
              <a:rPr lang="fa-IR" sz="4000" dirty="0">
                <a:cs typeface="2  Titr" pitchFamily="2" charset="-78"/>
              </a:rPr>
              <a:t>افسران </a:t>
            </a:r>
            <a:r>
              <a:rPr lang="fa-IR" sz="4000" dirty="0" smtClean="0">
                <a:cs typeface="2  Titr" pitchFamily="2" charset="-78"/>
              </a:rPr>
              <a:t>ارتش بود</a:t>
            </a:r>
            <a:br>
              <a:rPr lang="fa-IR" sz="4000" dirty="0" smtClean="0">
                <a:cs typeface="2  Titr" pitchFamily="2" charset="-78"/>
              </a:rPr>
            </a:br>
            <a:r>
              <a:rPr lang="fa-IR" sz="4000" dirty="0" smtClean="0">
                <a:cs typeface="2  Titr" pitchFamily="2" charset="-78"/>
              </a:rPr>
              <a:t>که </a:t>
            </a:r>
            <a:r>
              <a:rPr lang="fa-IR" sz="4000" dirty="0">
                <a:cs typeface="2  Titr" pitchFamily="2" charset="-78"/>
              </a:rPr>
              <a:t>به شاه پشت کرده و با امام </a:t>
            </a:r>
            <a:r>
              <a:rPr lang="fa-IR" sz="4000" dirty="0" smtClean="0">
                <a:cs typeface="2  Titr" pitchFamily="2" charset="-78"/>
              </a:rPr>
              <a:t>خمینی </a:t>
            </a:r>
            <a:r>
              <a:rPr lang="fa-IR" sz="4000" dirty="0" smtClean="0">
                <a:cs typeface="2  Titr" pitchFamily="2" charset="-78"/>
                <a:sym typeface="Abo-thar"/>
              </a:rPr>
              <a:t></a:t>
            </a:r>
            <a:r>
              <a:rPr lang="fa-IR" sz="4000" dirty="0" smtClean="0">
                <a:cs typeface="2  Titr" pitchFamily="2" charset="-78"/>
              </a:rPr>
              <a:t> </a:t>
            </a:r>
            <a:r>
              <a:rPr lang="fa-IR" sz="4000" dirty="0">
                <a:cs typeface="2  Titr" pitchFamily="2" charset="-78"/>
              </a:rPr>
              <a:t>بیعت کرد. </a:t>
            </a:r>
            <a:r>
              <a:rPr lang="fa-IR" sz="4000" dirty="0" smtClean="0">
                <a:cs typeface="2  Titr" pitchFamily="2" charset="-78"/>
              </a:rPr>
              <a:t>او پس </a:t>
            </a:r>
            <a:r>
              <a:rPr lang="fa-IR" sz="4000" dirty="0">
                <a:cs typeface="2  Titr" pitchFamily="2" charset="-78"/>
              </a:rPr>
              <a:t>از </a:t>
            </a:r>
            <a:r>
              <a:rPr lang="fa-IR" sz="4000" dirty="0" smtClean="0">
                <a:cs typeface="2  Titr" pitchFamily="2" charset="-78"/>
              </a:rPr>
              <a:t>انقلاب به </a:t>
            </a:r>
            <a:r>
              <a:rPr lang="fa-IR" sz="4000" dirty="0">
                <a:solidFill>
                  <a:srgbClr val="C00000"/>
                </a:solidFill>
                <a:cs typeface="2  Titr" pitchFamily="2" charset="-78"/>
              </a:rPr>
              <a:t>معاونت عملیات فرماندهی نیروی هوایی ارتش </a:t>
            </a:r>
            <a:r>
              <a:rPr lang="fa-IR" sz="4000" dirty="0" smtClean="0">
                <a:cs typeface="2  Titr" pitchFamily="2" charset="-78"/>
              </a:rPr>
              <a:t>منصوب و در </a:t>
            </a:r>
            <a:r>
              <a:rPr lang="fa-IR" sz="4000" dirty="0">
                <a:cs typeface="2  Titr" pitchFamily="2" charset="-78"/>
              </a:rPr>
              <a:t>سال 66 به </a:t>
            </a:r>
            <a:r>
              <a:rPr lang="fa-IR" sz="4000" dirty="0">
                <a:solidFill>
                  <a:srgbClr val="C00000"/>
                </a:solidFill>
                <a:cs typeface="2  Titr" pitchFamily="2" charset="-78"/>
              </a:rPr>
              <a:t>شهادت</a:t>
            </a:r>
            <a:r>
              <a:rPr lang="fa-IR" sz="4000" dirty="0">
                <a:cs typeface="2  Titr" pitchFamily="2" charset="-78"/>
              </a:rPr>
              <a:t> رسید.</a:t>
            </a:r>
            <a:endParaRPr lang="en-US" sz="4000" dirty="0">
              <a:cs typeface="2 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44053" y="2943133"/>
            <a:ext cx="8724627" cy="42311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60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وصیت نامه شهید عباس بابایی: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a-IR" sz="4800" dirty="0" smtClean="0">
                <a:solidFill>
                  <a:srgbClr val="0069B8"/>
                </a:solidFill>
                <a:cs typeface="2  Titr" pitchFamily="2" charset="-78"/>
              </a:rPr>
              <a:t>به </a:t>
            </a:r>
            <a:r>
              <a:rPr lang="fa-IR" sz="4800" dirty="0">
                <a:solidFill>
                  <a:srgbClr val="0069B8"/>
                </a:solidFill>
                <a:cs typeface="2  Titr" pitchFamily="2" charset="-78"/>
              </a:rPr>
              <a:t>یاد </a:t>
            </a:r>
            <a:r>
              <a:rPr lang="fa-IR" sz="4800" dirty="0" smtClean="0">
                <a:solidFill>
                  <a:srgbClr val="0069B8"/>
                </a:solidFill>
                <a:cs typeface="2  Titr" pitchFamily="2" charset="-78"/>
              </a:rPr>
              <a:t>امام </a:t>
            </a:r>
            <a:r>
              <a:rPr lang="fa-IR" sz="4800" dirty="0">
                <a:solidFill>
                  <a:srgbClr val="0069B8"/>
                </a:solidFill>
                <a:cs typeface="2  Titr" pitchFamily="2" charset="-78"/>
              </a:rPr>
              <a:t>زمان</a:t>
            </a:r>
            <a:r>
              <a:rPr lang="fa-IR" sz="600" dirty="0">
                <a:solidFill>
                  <a:srgbClr val="0069B8"/>
                </a:solidFill>
                <a:cs typeface="2  Titr" pitchFamily="2" charset="-78"/>
              </a:rPr>
              <a:t> </a:t>
            </a:r>
            <a:r>
              <a:rPr lang="fa-IR" sz="4800" b="1" dirty="0" smtClean="0">
                <a:solidFill>
                  <a:srgbClr val="0069B8"/>
                </a:solidFill>
                <a:cs typeface="2  Titr" pitchFamily="2" charset="-78"/>
                <a:sym typeface="Abo-thar"/>
              </a:rPr>
              <a:t></a:t>
            </a:r>
            <a:r>
              <a:rPr lang="fa-IR" sz="4800" b="1" dirty="0" smtClean="0">
                <a:solidFill>
                  <a:srgbClr val="0069B8"/>
                </a:solidFill>
                <a:cs typeface="2  Titr" pitchFamily="2" charset="-78"/>
              </a:rPr>
              <a:t> </a:t>
            </a:r>
            <a:r>
              <a:rPr lang="fa-IR" sz="4800" dirty="0" smtClean="0">
                <a:solidFill>
                  <a:srgbClr val="0069B8"/>
                </a:solidFill>
                <a:cs typeface="2  Titr" pitchFamily="2" charset="-78"/>
              </a:rPr>
              <a:t>باشید</a:t>
            </a:r>
            <a:r>
              <a:rPr lang="fa-IR" sz="4800" dirty="0">
                <a:solidFill>
                  <a:srgbClr val="0069B8"/>
                </a:solidFill>
                <a:cs typeface="2  Titr" pitchFamily="2" charset="-78"/>
              </a:rPr>
              <a:t>. قدردان</a:t>
            </a:r>
            <a:r>
              <a:rPr lang="fa-IR" sz="4000" dirty="0">
                <a:solidFill>
                  <a:srgbClr val="0069B8"/>
                </a:solidFill>
                <a:cs typeface="2  Titr" pitchFamily="2" charset="-78"/>
              </a:rPr>
              <a:t> </a:t>
            </a:r>
            <a:r>
              <a:rPr lang="fa-IR" sz="4800" dirty="0" smtClean="0">
                <a:solidFill>
                  <a:srgbClr val="0069B8"/>
                </a:solidFill>
                <a:cs typeface="2  Titr" pitchFamily="2" charset="-78"/>
              </a:rPr>
              <a:t>این انقلاب </a:t>
            </a:r>
            <a:r>
              <a:rPr lang="fa-IR" sz="4800" dirty="0">
                <a:solidFill>
                  <a:srgbClr val="0069B8"/>
                </a:solidFill>
                <a:cs typeface="2  Titr" pitchFamily="2" charset="-78"/>
              </a:rPr>
              <a:t>و </a:t>
            </a:r>
            <a:r>
              <a:rPr lang="fa-IR" sz="4800" dirty="0" smtClean="0">
                <a:solidFill>
                  <a:srgbClr val="0069B8"/>
                </a:solidFill>
                <a:cs typeface="2  Titr" pitchFamily="2" charset="-78"/>
              </a:rPr>
              <a:t>پشتیبان </a:t>
            </a:r>
            <a:r>
              <a:rPr lang="fa-IR" sz="4800" dirty="0">
                <a:solidFill>
                  <a:srgbClr val="0069B8"/>
                </a:solidFill>
                <a:cs typeface="2  Titr" pitchFamily="2" charset="-78"/>
              </a:rPr>
              <a:t>امام </a:t>
            </a:r>
            <a:r>
              <a:rPr lang="fa-IR" sz="4800" dirty="0" smtClean="0">
                <a:solidFill>
                  <a:srgbClr val="0069B8"/>
                </a:solidFill>
                <a:cs typeface="2  Titr" pitchFamily="2" charset="-78"/>
              </a:rPr>
              <a:t>خمینی باشید.</a:t>
            </a:r>
            <a:br>
              <a:rPr lang="fa-IR" sz="4800" dirty="0" smtClean="0">
                <a:solidFill>
                  <a:srgbClr val="0069B8"/>
                </a:solidFill>
                <a:cs typeface="2  Titr" pitchFamily="2" charset="-78"/>
              </a:rPr>
            </a:br>
            <a:r>
              <a:rPr lang="fa-IR" sz="4800" dirty="0" smtClean="0">
                <a:solidFill>
                  <a:srgbClr val="0069B8"/>
                </a:solidFill>
                <a:cs typeface="2  Titr" pitchFamily="2" charset="-78"/>
              </a:rPr>
              <a:t>پیرو قرآن </a:t>
            </a:r>
            <a:r>
              <a:rPr lang="fa-IR" sz="4800" dirty="0">
                <a:solidFill>
                  <a:srgbClr val="0069B8"/>
                </a:solidFill>
                <a:cs typeface="2  Titr" pitchFamily="2" charset="-78"/>
              </a:rPr>
              <a:t>و اهل بیت باشید</a:t>
            </a:r>
            <a:r>
              <a:rPr lang="fa-IR" sz="4800" dirty="0" smtClean="0">
                <a:solidFill>
                  <a:srgbClr val="0069B8"/>
                </a:solidFill>
                <a:cs typeface="2  Titr" pitchFamily="2" charset="-78"/>
              </a:rPr>
              <a:t>. از هم کینه به دل نگیرید. با </a:t>
            </a:r>
            <a:r>
              <a:rPr lang="fa-IR" sz="4800" dirty="0">
                <a:solidFill>
                  <a:srgbClr val="0069B8"/>
                </a:solidFill>
                <a:cs typeface="2  Titr" pitchFamily="2" charset="-78"/>
              </a:rPr>
              <a:t>هم مهربان </a:t>
            </a:r>
            <a:r>
              <a:rPr lang="fa-IR" sz="4800" dirty="0" smtClean="0">
                <a:solidFill>
                  <a:srgbClr val="0069B8"/>
                </a:solidFill>
                <a:cs typeface="2  Titr" pitchFamily="2" charset="-78"/>
              </a:rPr>
              <a:t>باشید. اگر</a:t>
            </a:r>
            <a:endParaRPr lang="en-US" sz="5400" dirty="0">
              <a:solidFill>
                <a:srgbClr val="0069B8"/>
              </a:solidFill>
              <a:cs typeface="2  Titr" pitchFamily="2" charset="-78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0" y="8779838"/>
            <a:ext cx="14400213" cy="41163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fa-IR" sz="5400" dirty="0" smtClean="0">
                <a:solidFill>
                  <a:srgbClr val="C00000"/>
                </a:solidFill>
                <a:cs typeface="2  Titr" pitchFamily="2" charset="-78"/>
              </a:rPr>
              <a:t>توصیه صهیونیست‌ها و رسانه‌های مزدور به جوانان ایران: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a-IR" sz="4800" dirty="0">
                <a:cs typeface="2  Titr" pitchFamily="2" charset="-78"/>
              </a:rPr>
              <a:t>دین رُ بذارید </a:t>
            </a:r>
            <a:r>
              <a:rPr lang="fa-IR" sz="4800" dirty="0" smtClean="0">
                <a:cs typeface="2  Titr" pitchFamily="2" charset="-78"/>
              </a:rPr>
              <a:t>کنار! از ولایت فقیه فاصله بگیرید! برید دنبال ناموس مردم! مسجد نرید! هیئت نرید! ببینید چند تا لیوان پلاستیکی افتاده روی زمین پس نذری دادن برای اهل بیت کاری بدیه! به اسلام و انقلاب فحش بدید! فقط انسانیت کافیه!</a:t>
            </a:r>
            <a:endParaRPr lang="en-US" sz="5400" dirty="0">
              <a:cs typeface="2  Titr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927051"/>
            <a:ext cx="144002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4800" dirty="0" smtClean="0">
                <a:solidFill>
                  <a:srgbClr val="0069B8"/>
                </a:solidFill>
                <a:cs typeface="2  Titr" pitchFamily="2" charset="-78"/>
              </a:rPr>
              <a:t>  شده نان خشک </a:t>
            </a:r>
            <a:r>
              <a:rPr lang="fa-IR" sz="4800" dirty="0">
                <a:solidFill>
                  <a:srgbClr val="0069B8"/>
                </a:solidFill>
                <a:cs typeface="2  Titr" pitchFamily="2" charset="-78"/>
              </a:rPr>
              <a:t>بخورید </a:t>
            </a:r>
            <a:r>
              <a:rPr lang="fa-IR" sz="4800" dirty="0" smtClean="0">
                <a:solidFill>
                  <a:srgbClr val="0069B8"/>
                </a:solidFill>
                <a:cs typeface="2  Titr" pitchFamily="2" charset="-78"/>
              </a:rPr>
              <a:t>و به </a:t>
            </a:r>
            <a:r>
              <a:rPr lang="fa-IR" sz="4800" dirty="0">
                <a:solidFill>
                  <a:srgbClr val="0069B8"/>
                </a:solidFill>
                <a:cs typeface="2  Titr" pitchFamily="2" charset="-78"/>
              </a:rPr>
              <a:t>نیازمندان کمک کنید. </a:t>
            </a:r>
            <a:r>
              <a:rPr lang="fa-IR" sz="4800" dirty="0" smtClean="0">
                <a:solidFill>
                  <a:srgbClr val="0069B8"/>
                </a:solidFill>
                <a:cs typeface="2  Titr" pitchFamily="2" charset="-78"/>
              </a:rPr>
              <a:t>اهل نماز باشید</a:t>
            </a:r>
            <a:br>
              <a:rPr lang="fa-IR" sz="4800" dirty="0" smtClean="0">
                <a:solidFill>
                  <a:srgbClr val="0069B8"/>
                </a:solidFill>
                <a:cs typeface="2  Titr" pitchFamily="2" charset="-78"/>
              </a:rPr>
            </a:br>
            <a:r>
              <a:rPr lang="fa-IR" sz="4800" dirty="0" smtClean="0">
                <a:solidFill>
                  <a:srgbClr val="0069B8"/>
                </a:solidFill>
                <a:cs typeface="2  Titr" pitchFamily="2" charset="-78"/>
              </a:rPr>
              <a:t> حجاب </a:t>
            </a:r>
            <a:r>
              <a:rPr lang="fa-IR" sz="4800" dirty="0">
                <a:solidFill>
                  <a:srgbClr val="0069B8"/>
                </a:solidFill>
                <a:cs typeface="2  Titr" pitchFamily="2" charset="-78"/>
              </a:rPr>
              <a:t>را فراموش نکنید. </a:t>
            </a:r>
            <a:r>
              <a:rPr lang="fa-IR" sz="4800" dirty="0" smtClean="0">
                <a:solidFill>
                  <a:srgbClr val="0069B8"/>
                </a:solidFill>
                <a:cs typeface="2  Titr" pitchFamily="2" charset="-78"/>
              </a:rPr>
              <a:t>به </a:t>
            </a:r>
            <a:r>
              <a:rPr lang="fa-IR" sz="4800" dirty="0">
                <a:solidFill>
                  <a:srgbClr val="0069B8"/>
                </a:solidFill>
                <a:cs typeface="2  Titr" pitchFamily="2" charset="-78"/>
              </a:rPr>
              <a:t>پدر و مادر احترام </a:t>
            </a:r>
            <a:r>
              <a:rPr lang="fa-IR" sz="4800" dirty="0" smtClean="0">
                <a:solidFill>
                  <a:srgbClr val="0069B8"/>
                </a:solidFill>
                <a:cs typeface="2  Titr" pitchFamily="2" charset="-78"/>
              </a:rPr>
              <a:t>بگذارید: </a:t>
            </a:r>
            <a:r>
              <a:rPr lang="en-US" sz="3200" dirty="0">
                <a:cs typeface="2  Titr" pitchFamily="2" charset="-78"/>
              </a:rPr>
              <a:t>yon.ir/</a:t>
            </a:r>
            <a:r>
              <a:rPr lang="en-US" sz="3200" dirty="0" err="1">
                <a:cs typeface="2  Titr" pitchFamily="2" charset="-78"/>
              </a:rPr>
              <a:t>abvsn</a:t>
            </a:r>
            <a:endParaRPr lang="en-US" sz="3200" dirty="0">
              <a:cs typeface="2  Titr" pitchFamily="2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-2" y="12896193"/>
            <a:ext cx="14400213" cy="15040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US" sz="5400" dirty="0">
              <a:cs typeface="2  Titr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3116909"/>
            <a:ext cx="14400213" cy="128330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7200" dirty="0">
                <a:solidFill>
                  <a:schemeClr val="bg1"/>
                </a:solidFill>
                <a:cs typeface="2  Titr" pitchFamily="2" charset="-78"/>
              </a:rPr>
              <a:t>تصمیم بگیرید! در کدام جبهه قرار دارید؟</a:t>
            </a:r>
            <a:endParaRPr lang="en-US" sz="7200" dirty="0">
              <a:solidFill>
                <a:schemeClr val="bg1"/>
              </a:solidFill>
              <a:cs typeface="2  Titr" pitchFamily="2" charset="-78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40829"/>
            <a:ext cx="5648325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1" y="2993222"/>
            <a:ext cx="631080" cy="63108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612275" y="3047152"/>
            <a:ext cx="1581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ir_bastan</a:t>
            </a:r>
            <a:endParaRPr lang="fa-IR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5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2327</TotalTime>
  <Words>119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شهید عباس بابایی فارغ التحصیل از امریکا، و جزو نخستین افسران ارتش بود که به شاه پشت کرده و با امام خمینی  بیعت کرد. او پس از انقلاب به معاونت عملیات فرماندهی نیروی هوایی ارتش منصوب و در سال 66 به شهادت رسید.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iliaco</cp:lastModifiedBy>
  <cp:revision>244</cp:revision>
  <dcterms:created xsi:type="dcterms:W3CDTF">2019-05-11T09:22:03Z</dcterms:created>
  <dcterms:modified xsi:type="dcterms:W3CDTF">2019-07-23T10:12:33Z</dcterms:modified>
</cp:coreProperties>
</file>