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</p:sldIdLst>
  <p:sldSz cx="9144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9200"/>
    <a:srgbClr val="D0CB00"/>
    <a:srgbClr val="FF0066"/>
    <a:srgbClr val="007DDA"/>
    <a:srgbClr val="9A9600"/>
    <a:srgbClr val="F3F3F3"/>
    <a:srgbClr val="A8A400"/>
    <a:srgbClr val="D60093"/>
    <a:srgbClr val="B8B4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6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399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839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08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34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24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4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486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564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56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879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35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rgbClr val="0B464E"/>
          </a:fgClr>
          <a:bgClr>
            <a:srgbClr val="144D5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0974" y="160605"/>
            <a:ext cx="9144000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8300" dirty="0" smtClean="0">
                <a:solidFill>
                  <a:srgbClr val="FFFF00"/>
                </a:solidFill>
                <a:cs typeface="2  Titr" panose="00000700000000000000" pitchFamily="2" charset="-78"/>
              </a:rPr>
              <a:t>ستیز</a:t>
            </a:r>
            <a:r>
              <a:rPr lang="fa-IR" sz="8300" dirty="0" smtClean="0">
                <a:solidFill>
                  <a:prstClr val="white"/>
                </a:solidFill>
                <a:cs typeface="2  Titr" panose="00000700000000000000" pitchFamily="2" charset="-78"/>
              </a:rPr>
              <a:t> با هویت باستانی؟</a:t>
            </a:r>
            <a:endParaRPr lang="en-US" sz="8300" dirty="0">
              <a:solidFill>
                <a:srgbClr val="FDFD04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7590257"/>
            <a:ext cx="8940104" cy="135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05000"/>
              </a:lnSpc>
            </a:pPr>
            <a:r>
              <a:rPr lang="fa-IR" sz="2600" dirty="0" smtClean="0">
                <a:solidFill>
                  <a:prstClr val="white"/>
                </a:solidFill>
                <a:cs typeface="2  Titr" panose="00000700000000000000" pitchFamily="2" charset="-78"/>
              </a:rPr>
              <a:t>از دوران باستان تا پایان قاجار، لباس مردم ایران این گونه یا مشابه این</a:t>
            </a:r>
            <a:br>
              <a:rPr lang="fa-IR" sz="2600" dirty="0" smtClean="0">
                <a:solidFill>
                  <a:prstClr val="white"/>
                </a:solidFill>
                <a:cs typeface="2  Titr" panose="00000700000000000000" pitchFamily="2" charset="-78"/>
              </a:rPr>
            </a:br>
            <a:r>
              <a:rPr lang="fa-IR" sz="2600" dirty="0" smtClean="0">
                <a:solidFill>
                  <a:prstClr val="white"/>
                </a:solidFill>
                <a:cs typeface="2  Titr" panose="00000700000000000000" pitchFamily="2" charset="-78"/>
              </a:rPr>
              <a:t>بود تا اینکه </a:t>
            </a:r>
            <a:r>
              <a:rPr lang="fa-IR" sz="2600" dirty="0" smtClean="0">
                <a:solidFill>
                  <a:srgbClr val="FFFF00"/>
                </a:solidFill>
                <a:cs typeface="2  Titr" panose="00000700000000000000" pitchFamily="2" charset="-78"/>
              </a:rPr>
              <a:t>رضاخان پهلوی به حکومت رسید و پوشیدن لباس‌ سنتی و باستانی را ممنوع و استفاده از شاپو (کلاه اروپایی) و لباس فرنگی را اجباری کرد.</a:t>
            </a:r>
            <a:endParaRPr lang="en-US" sz="2550" dirty="0">
              <a:solidFill>
                <a:srgbClr val="FFFF0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64209"/>
            <a:ext cx="9144000" cy="5742431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8825198"/>
              </p:ext>
            </p:extLst>
          </p:nvPr>
        </p:nvGraphicFramePr>
        <p:xfrm>
          <a:off x="-294062" y="1637871"/>
          <a:ext cx="9835116" cy="73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00" name="Image" r:id="rId4" imgW="15199920" imgH="88560" progId="Photoshop.Image.11">
                  <p:embed/>
                </p:oleObj>
              </mc:Choice>
              <mc:Fallback>
                <p:oleObj name="Image" r:id="rId4" imgW="15199920" imgH="88560" progId="Photoshop.Image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294062" y="1637871"/>
                        <a:ext cx="9835116" cy="731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7020044"/>
              </p:ext>
            </p:extLst>
          </p:nvPr>
        </p:nvGraphicFramePr>
        <p:xfrm>
          <a:off x="-453134" y="7382746"/>
          <a:ext cx="9835116" cy="73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01" name="Image" r:id="rId6" imgW="15199920" imgH="88560" progId="Photoshop.Image.11">
                  <p:embed/>
                </p:oleObj>
              </mc:Choice>
              <mc:Fallback>
                <p:oleObj name="Image" r:id="rId6" imgW="15199920" imgH="88560" progId="Photoshop.Image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453134" y="7382746"/>
                        <a:ext cx="9835116" cy="731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50974" y="52944"/>
            <a:ext cx="9042052" cy="9024381"/>
          </a:xfrm>
          <a:prstGeom prst="rect">
            <a:avLst/>
          </a:pr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2" y="2085976"/>
            <a:ext cx="786747" cy="333407"/>
          </a:xfrm>
          <a:prstGeom prst="rect">
            <a:avLst/>
          </a:prstGeom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974233" y="2085976"/>
            <a:ext cx="1791446" cy="34912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900" b="1" dirty="0" err="1" smtClean="0">
                <a:solidFill>
                  <a:schemeClr val="bg1"/>
                </a:solidFill>
                <a:latin typeface="Book Antiqua" panose="02040602050305030304" pitchFamily="18" charset="0"/>
                <a:ea typeface="Batang" panose="02030600000101010101" pitchFamily="18" charset="-127"/>
                <a:cs typeface="Aharoni" panose="02010803020104030203" pitchFamily="2" charset="-79"/>
              </a:rPr>
              <a:t>ir_bastan</a:t>
            </a:r>
            <a:endParaRPr lang="en-US" sz="1900" b="1" dirty="0">
              <a:solidFill>
                <a:schemeClr val="bg1"/>
              </a:solidFill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20702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3344</TotalTime>
  <Words>21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Batang</vt:lpstr>
      <vt:lpstr>2  Titr</vt:lpstr>
      <vt:lpstr>Aharoni</vt:lpstr>
      <vt:lpstr>Arial</vt:lpstr>
      <vt:lpstr>Book Antiqua</vt:lpstr>
      <vt:lpstr>Calibri</vt:lpstr>
      <vt:lpstr>Calibri Light</vt:lpstr>
      <vt:lpstr>Office Theme</vt:lpstr>
      <vt:lpstr>Image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عقب ‌مانده ‌ترین حکومت</dc:title>
  <dc:creator>Mehdi</dc:creator>
  <cp:lastModifiedBy>Mehdi</cp:lastModifiedBy>
  <cp:revision>325</cp:revision>
  <dcterms:created xsi:type="dcterms:W3CDTF">2020-07-01T15:42:19Z</dcterms:created>
  <dcterms:modified xsi:type="dcterms:W3CDTF">2020-09-12T16:39:05Z</dcterms:modified>
</cp:coreProperties>
</file>