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16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66"/>
    <a:srgbClr val="CCFF33"/>
    <a:srgbClr val="0069B8"/>
    <a:srgbClr val="FF2D2D"/>
    <a:srgbClr val="008000"/>
    <a:srgbClr val="0000FF"/>
    <a:srgbClr val="E60000"/>
    <a:srgbClr val="99FF33"/>
    <a:srgbClr val="49702E"/>
    <a:srgbClr val="005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>
        <p:scale>
          <a:sx n="30" d="100"/>
          <a:sy n="30" d="100"/>
        </p:scale>
        <p:origin x="-1998" y="-78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18/12/1440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5246"/>
            <a:ext cx="14400213" cy="1818864"/>
          </a:xfrm>
        </p:spPr>
        <p:txBody>
          <a:bodyPr>
            <a:normAutofit/>
          </a:bodyPr>
          <a:lstStyle/>
          <a:p>
            <a:pPr algn="ctr"/>
            <a:r>
              <a:rPr lang="fa-IR" sz="8000" dirty="0" smtClean="0">
                <a:solidFill>
                  <a:srgbClr val="CCFF66"/>
                </a:solidFill>
                <a:effectLst>
                  <a:glow rad="1524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Jadid" pitchFamily="2" charset="-78"/>
              </a:rPr>
              <a:t> سعدی خاکسار درگاه امیرالمومنین</a:t>
            </a:r>
            <a:endParaRPr lang="en-US" sz="8000" dirty="0">
              <a:effectLst/>
              <a:cs typeface="B Jadid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126" y="2888654"/>
            <a:ext cx="7129939" cy="1116982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fa-IR" sz="3600" dirty="0">
                <a:cs typeface="2  Titr" pitchFamily="2" charset="-78"/>
              </a:rPr>
              <a:t>کس را چه زور و </a:t>
            </a:r>
            <a:r>
              <a:rPr lang="fa-IR" sz="3600" dirty="0" smtClean="0">
                <a:cs typeface="2  Titr" pitchFamily="2" charset="-78"/>
              </a:rPr>
              <a:t>زَهره </a:t>
            </a:r>
            <a:r>
              <a:rPr lang="fa-IR" sz="3600" dirty="0">
                <a:cs typeface="2  Titr" pitchFamily="2" charset="-78"/>
              </a:rPr>
              <a:t>که وصف علی کند</a:t>
            </a:r>
            <a:r>
              <a:rPr lang="fa-IR" sz="3600" dirty="0" smtClean="0">
                <a:cs typeface="2  Titr" pitchFamily="2" charset="-78"/>
              </a:rPr>
              <a:t>؟</a:t>
            </a:r>
            <a:br>
              <a:rPr lang="fa-IR" sz="3600" dirty="0" smtClean="0">
                <a:cs typeface="2  Titr" pitchFamily="2" charset="-78"/>
              </a:rPr>
            </a:br>
            <a:endParaRPr lang="en-US" sz="3600" dirty="0">
              <a:cs typeface="2  Titr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36681" y="3739992"/>
            <a:ext cx="6762634" cy="1116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3600" dirty="0" smtClean="0">
                <a:cs typeface="2  Titr" pitchFamily="2" charset="-78"/>
              </a:rPr>
              <a:t>جبّار </a:t>
            </a:r>
            <a:r>
              <a:rPr lang="fa-IR" sz="3600" dirty="0">
                <a:cs typeface="2  Titr" pitchFamily="2" charset="-78"/>
              </a:rPr>
              <a:t>در </a:t>
            </a:r>
            <a:r>
              <a:rPr lang="fa-IR" sz="3600" dirty="0" smtClean="0">
                <a:cs typeface="2  Titr" pitchFamily="2" charset="-78"/>
              </a:rPr>
              <a:t>مَناقب </a:t>
            </a:r>
            <a:r>
              <a:rPr lang="fa-IR" sz="3600" dirty="0">
                <a:cs typeface="2  Titr" pitchFamily="2" charset="-78"/>
              </a:rPr>
              <a:t>او گفته: «</a:t>
            </a:r>
            <a:r>
              <a:rPr lang="fa-IR" sz="3600" dirty="0" smtClean="0">
                <a:cs typeface="2  Titr" pitchFamily="2" charset="-78"/>
              </a:rPr>
              <a:t>هَل اَتی»</a:t>
            </a:r>
            <a:br>
              <a:rPr lang="fa-IR" sz="3600" dirty="0" smtClean="0">
                <a:cs typeface="2  Titr" pitchFamily="2" charset="-78"/>
              </a:rPr>
            </a:br>
            <a:endParaRPr lang="en-US" sz="3600" dirty="0">
              <a:cs typeface="2  Titr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47819" y="4590137"/>
            <a:ext cx="7129939" cy="1116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3600" dirty="0">
                <a:cs typeface="2  Titr" pitchFamily="2" charset="-78"/>
              </a:rPr>
              <a:t>دیباچه مروت و سلطان </a:t>
            </a:r>
            <a:r>
              <a:rPr lang="fa-IR" sz="3600" dirty="0" smtClean="0">
                <a:cs typeface="2  Titr" pitchFamily="2" charset="-78"/>
              </a:rPr>
              <a:t>معرفت</a:t>
            </a:r>
            <a:br>
              <a:rPr lang="fa-IR" sz="3600" dirty="0" smtClean="0">
                <a:cs typeface="2  Titr" pitchFamily="2" charset="-78"/>
              </a:rPr>
            </a:br>
            <a:endParaRPr lang="en-US" sz="3600" dirty="0">
              <a:cs typeface="2  Titr" pitchFamily="2" charset="-78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78374" y="5441475"/>
            <a:ext cx="6762634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3600" dirty="0" smtClean="0">
                <a:cs typeface="2  Titr" pitchFamily="2" charset="-78"/>
              </a:rPr>
              <a:t>لشکرکِش فتوّت </a:t>
            </a:r>
            <a:r>
              <a:rPr lang="fa-IR" sz="3600" dirty="0">
                <a:cs typeface="2  Titr" pitchFamily="2" charset="-78"/>
              </a:rPr>
              <a:t>و سردار </a:t>
            </a:r>
            <a:r>
              <a:rPr lang="fa-IR" sz="3600" dirty="0" smtClean="0">
                <a:cs typeface="2  Titr" pitchFamily="2" charset="-78"/>
              </a:rPr>
              <a:t>اَتقیا</a:t>
            </a:r>
            <a:br>
              <a:rPr lang="fa-IR" sz="3600" dirty="0" smtClean="0">
                <a:cs typeface="2  Titr" pitchFamily="2" charset="-78"/>
              </a:rPr>
            </a:br>
            <a:endParaRPr lang="en-US" sz="3600" dirty="0">
              <a:cs typeface="2  Titr" pitchFamily="2" charset="-7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847818" y="6369273"/>
            <a:ext cx="7129939" cy="1116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3600" dirty="0">
                <a:cs typeface="2  Titr" pitchFamily="2" charset="-78"/>
              </a:rPr>
              <a:t>فردا که هر کسی به شفیعی زنند </a:t>
            </a:r>
            <a:r>
              <a:rPr lang="fa-IR" sz="3600" dirty="0" smtClean="0">
                <a:cs typeface="2  Titr" pitchFamily="2" charset="-78"/>
              </a:rPr>
              <a:t>دست</a:t>
            </a:r>
            <a:br>
              <a:rPr lang="fa-IR" sz="3600" dirty="0" smtClean="0">
                <a:cs typeface="2  Titr" pitchFamily="2" charset="-78"/>
              </a:rPr>
            </a:br>
            <a:endParaRPr lang="en-US" sz="3600" dirty="0">
              <a:cs typeface="2  Titr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78373" y="7220611"/>
            <a:ext cx="6762634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3600" dirty="0">
                <a:cs typeface="2  Titr" pitchFamily="2" charset="-78"/>
              </a:rPr>
              <a:t>ماییم و دست و دامن معصوم </a:t>
            </a:r>
            <a:r>
              <a:rPr lang="fa-IR" sz="3600" dirty="0" smtClean="0">
                <a:cs typeface="2  Titr" pitchFamily="2" charset="-78"/>
              </a:rPr>
              <a:t>مرتضی</a:t>
            </a:r>
            <a:br>
              <a:rPr lang="fa-IR" sz="3600" dirty="0" smtClean="0">
                <a:cs typeface="2  Titr" pitchFamily="2" charset="-78"/>
              </a:rPr>
            </a:br>
            <a:endParaRPr lang="fa-IR" sz="3600" dirty="0">
              <a:cs typeface="2  Titr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906125" y="8147815"/>
            <a:ext cx="7129939" cy="1116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3600" dirty="0">
                <a:cs typeface="2  Titr" pitchFamily="2" charset="-78"/>
              </a:rPr>
              <a:t>یا رب، به نسل طاهر اولاد </a:t>
            </a:r>
            <a:r>
              <a:rPr lang="fa-IR" sz="3600" dirty="0" smtClean="0">
                <a:cs typeface="2  Titr" pitchFamily="2" charset="-78"/>
              </a:rPr>
              <a:t>فاطمه</a:t>
            </a:r>
            <a:br>
              <a:rPr lang="fa-IR" sz="3600" dirty="0" smtClean="0">
                <a:cs typeface="2  Titr" pitchFamily="2" charset="-78"/>
              </a:rPr>
            </a:br>
            <a:endParaRPr lang="en-US" sz="3600" dirty="0">
              <a:cs typeface="2  Titr" pitchFamily="2" charset="-78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36680" y="8999153"/>
            <a:ext cx="6762634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3600" b="1" dirty="0">
                <a:cs typeface="2  Titr" pitchFamily="2" charset="-78"/>
              </a:rPr>
              <a:t>یا رب، به خون پاک شهیدان </a:t>
            </a:r>
            <a:r>
              <a:rPr lang="fa-IR" sz="3600" b="1" dirty="0" smtClean="0">
                <a:cs typeface="2  Titr" pitchFamily="2" charset="-78"/>
              </a:rPr>
              <a:t>کربلا</a:t>
            </a:r>
            <a:br>
              <a:rPr lang="fa-IR" sz="3600" b="1" dirty="0" smtClean="0">
                <a:cs typeface="2  Titr" pitchFamily="2" charset="-78"/>
              </a:rPr>
            </a:br>
            <a:endParaRPr lang="en-US" sz="3600" b="1" dirty="0">
              <a:cs typeface="2  Titr" pitchFamily="2" charset="-78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6906126" y="9966917"/>
            <a:ext cx="7129939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3600" dirty="0" smtClean="0">
                <a:cs typeface="2  Titr" pitchFamily="2" charset="-78"/>
              </a:rPr>
              <a:t>دل‌های </a:t>
            </a:r>
            <a:r>
              <a:rPr lang="fa-IR" sz="3600" dirty="0">
                <a:cs typeface="2  Titr" pitchFamily="2" charset="-78"/>
              </a:rPr>
              <a:t>خسته را به </a:t>
            </a:r>
            <a:r>
              <a:rPr lang="fa-IR" sz="3600" dirty="0" smtClean="0">
                <a:cs typeface="2  Titr" pitchFamily="2" charset="-78"/>
              </a:rPr>
              <a:t>کَرَم </a:t>
            </a:r>
            <a:r>
              <a:rPr lang="fa-IR" sz="3600" dirty="0">
                <a:cs typeface="2  Titr" pitchFamily="2" charset="-78"/>
              </a:rPr>
              <a:t>مرهمی </a:t>
            </a:r>
            <a:r>
              <a:rPr lang="fa-IR" sz="3600" dirty="0" smtClean="0">
                <a:cs typeface="2  Titr" pitchFamily="2" charset="-78"/>
              </a:rPr>
              <a:t>فرست</a:t>
            </a:r>
            <a:br>
              <a:rPr lang="fa-IR" sz="3600" dirty="0" smtClean="0">
                <a:cs typeface="2  Titr" pitchFamily="2" charset="-78"/>
              </a:rPr>
            </a:br>
            <a:endParaRPr lang="en-US" sz="3600" dirty="0">
              <a:cs typeface="2  Titr" pitchFamily="2" charset="-78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36681" y="10818255"/>
            <a:ext cx="6762634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3600" dirty="0">
                <a:cs typeface="2  Titr" pitchFamily="2" charset="-78"/>
              </a:rPr>
              <a:t>ای نام اعظمت درِ </a:t>
            </a:r>
            <a:r>
              <a:rPr lang="fa-IR" sz="3600" dirty="0" smtClean="0">
                <a:cs typeface="2  Titr" pitchFamily="2" charset="-78"/>
              </a:rPr>
              <a:t>گنجینه‌ی شفا</a:t>
            </a:r>
            <a:br>
              <a:rPr lang="fa-IR" sz="3600" dirty="0" smtClean="0">
                <a:cs typeface="2  Titr" pitchFamily="2" charset="-78"/>
              </a:rPr>
            </a:br>
            <a:endParaRPr lang="en-US" sz="3600" dirty="0">
              <a:cs typeface="2  Titr" pitchFamily="2" charset="-78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0106947" y="12486055"/>
            <a:ext cx="3929118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2800" dirty="0" smtClean="0">
                <a:solidFill>
                  <a:schemeClr val="bg1"/>
                </a:solidFill>
                <a:cs typeface="2  Titr" pitchFamily="2" charset="-78"/>
              </a:rPr>
              <a:t>سعدی: مواعظ، قصیده ۱</a:t>
            </a:r>
            <a:endParaRPr lang="en-US" sz="2800" dirty="0">
              <a:solidFill>
                <a:schemeClr val="bg1"/>
              </a:solidFill>
              <a:cs typeface="2  Titr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9566" y="13043361"/>
            <a:ext cx="559676" cy="55967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2454734" y="13028477"/>
            <a:ext cx="15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prstClr val="white"/>
                </a:solidFill>
              </a:rPr>
              <a:t>ir_bastan</a:t>
            </a:r>
            <a:endParaRPr lang="fa-IR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98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3785</TotalTime>
  <Words>87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2_Office Theme</vt:lpstr>
      <vt:lpstr> سعدی خاکسار درگاه امیرالمومنین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391</cp:revision>
  <dcterms:created xsi:type="dcterms:W3CDTF">2019-05-11T09:22:03Z</dcterms:created>
  <dcterms:modified xsi:type="dcterms:W3CDTF">2019-08-19T05:47:04Z</dcterms:modified>
</cp:coreProperties>
</file>