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200"/>
    <a:srgbClr val="D0CB00"/>
    <a:srgbClr val="FF0066"/>
    <a:srgbClr val="007DDA"/>
    <a:srgbClr val="9A9600"/>
    <a:srgbClr val="F3F3F3"/>
    <a:srgbClr val="A8A400"/>
    <a:srgbClr val="D60093"/>
    <a:srgbClr val="B8B4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0B464E"/>
          </a:fgClr>
          <a:bgClr>
            <a:srgbClr val="144D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86" y="168299"/>
            <a:ext cx="91440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8200" dirty="0" smtClean="0">
                <a:solidFill>
                  <a:prstClr val="white"/>
                </a:solidFill>
                <a:cs typeface="2  Titr" panose="00000700000000000000" pitchFamily="2" charset="-78"/>
              </a:rPr>
              <a:t>بازسازی شهر </a:t>
            </a:r>
            <a:r>
              <a:rPr lang="fa-IR" sz="8200" dirty="0" smtClean="0">
                <a:solidFill>
                  <a:srgbClr val="FDFD04"/>
                </a:solidFill>
                <a:cs typeface="2  Titr" panose="00000700000000000000" pitchFamily="2" charset="-78"/>
              </a:rPr>
              <a:t>تیسفون</a:t>
            </a:r>
            <a:endParaRPr lang="en-US" sz="8200" dirty="0">
              <a:solidFill>
                <a:srgbClr val="FDFD04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51496" y="7992339"/>
            <a:ext cx="894010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05000"/>
              </a:lnSpc>
            </a:pPr>
            <a:r>
              <a:rPr lang="fa-IR" sz="2600" dirty="0" smtClean="0">
                <a:solidFill>
                  <a:schemeClr val="bg1"/>
                </a:solidFill>
                <a:cs typeface="2  Titr" panose="00000700000000000000" pitchFamily="2" charset="-78"/>
              </a:rPr>
              <a:t>در راستای ساخت سریال سلمان فارسی </a:t>
            </a:r>
            <a:r>
              <a:rPr lang="fa-IR" sz="2600" dirty="0" smtClean="0">
                <a:solidFill>
                  <a:schemeClr val="bg1"/>
                </a:solidFill>
                <a:cs typeface="2  Titr" panose="00000700000000000000" pitchFamily="2" charset="-78"/>
                <a:sym typeface="Abo-thar" panose="05010101010101010101" pitchFamily="2" charset="2"/>
              </a:rPr>
              <a:t> قرار است</a:t>
            </a:r>
            <a:r>
              <a:rPr lang="fa-IR" sz="2600" dirty="0" smtClean="0">
                <a:solidFill>
                  <a:schemeClr val="bg1"/>
                </a:solidFill>
                <a:cs typeface="2  Titr" panose="00000700000000000000" pitchFamily="2" charset="-78"/>
              </a:rPr>
              <a:t> شهر تیسفون (پایتخت </a:t>
            </a:r>
            <a:r>
              <a:rPr lang="fa-IR" sz="2550" dirty="0" smtClean="0">
                <a:solidFill>
                  <a:schemeClr val="bg1"/>
                </a:solidFill>
                <a:cs typeface="2  Titr" panose="00000700000000000000" pitchFamily="2" charset="-78"/>
              </a:rPr>
              <a:t>ساسانیان) در ایران ساخته شود. این شهر باستانی امروز در عراق قرار دارد.</a:t>
            </a:r>
            <a:endParaRPr lang="en-US" sz="255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6" y="1696291"/>
            <a:ext cx="9131113" cy="6143625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105659"/>
              </p:ext>
            </p:extLst>
          </p:nvPr>
        </p:nvGraphicFramePr>
        <p:xfrm>
          <a:off x="-294062" y="1637871"/>
          <a:ext cx="9835116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9" name="Image" r:id="rId4" imgW="15199920" imgH="88560" progId="Photoshop.Image.11">
                  <p:embed/>
                </p:oleObj>
              </mc:Choice>
              <mc:Fallback>
                <p:oleObj name="Image" r:id="rId4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94062" y="1637871"/>
                        <a:ext cx="9835116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6634867"/>
              </p:ext>
            </p:extLst>
          </p:nvPr>
        </p:nvGraphicFramePr>
        <p:xfrm>
          <a:off x="-499002" y="7817916"/>
          <a:ext cx="9835116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" name="Image" r:id="rId6" imgW="15199920" imgH="88560" progId="Photoshop.Image.11">
                  <p:embed/>
                </p:oleObj>
              </mc:Choice>
              <mc:Fallback>
                <p:oleObj name="Image" r:id="rId6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499002" y="7817916"/>
                        <a:ext cx="9835116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50974" y="52944"/>
            <a:ext cx="9042052" cy="9024381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4" y="1543868"/>
            <a:ext cx="872101" cy="823413"/>
          </a:xfrm>
          <a:prstGeom prst="rect">
            <a:avLst/>
          </a:prstGeom>
          <a:effectLst>
            <a:glow rad="76200">
              <a:schemeClr val="tx1"/>
            </a:glow>
          </a:effec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487024" y="2086710"/>
            <a:ext cx="2722710" cy="306132"/>
          </a:xfrm>
          <a:prstGeom prst="rect">
            <a:avLst/>
          </a:prstGeom>
          <a:noFill/>
          <a:ln>
            <a:noFill/>
          </a:ln>
          <a:effectLst>
            <a:glow rad="76200">
              <a:schemeClr val="tx1"/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b="1" i="1" dirty="0" err="1" smtClean="0">
                <a:solidFill>
                  <a:schemeClr val="bg1"/>
                </a:solidFill>
                <a:effectLst>
                  <a:glow rad="241300">
                    <a:schemeClr val="tx1"/>
                  </a:glow>
                </a:effectLs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ir_bastan</a:t>
            </a:r>
            <a:endParaRPr lang="en-US" sz="1800" b="1" i="1" dirty="0">
              <a:solidFill>
                <a:schemeClr val="bg1"/>
              </a:solidFill>
              <a:effectLst>
                <a:glow rad="241300">
                  <a:schemeClr val="tx1"/>
                </a:glow>
              </a:effectLst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98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3312</TotalTime>
  <Words>33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Batang</vt:lpstr>
      <vt:lpstr>2  Titr</vt:lpstr>
      <vt:lpstr>Abo-thar</vt:lpstr>
      <vt:lpstr>Arial</vt:lpstr>
      <vt:lpstr>Calibri</vt:lpstr>
      <vt:lpstr>Calibri Light</vt:lpstr>
      <vt:lpstr>Times New Roman</vt:lpstr>
      <vt:lpstr>Office Theme</vt:lpstr>
      <vt:lpstr>Image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325</cp:revision>
  <dcterms:created xsi:type="dcterms:W3CDTF">2020-07-01T15:42:19Z</dcterms:created>
  <dcterms:modified xsi:type="dcterms:W3CDTF">2020-09-12T16:01:27Z</dcterms:modified>
</cp:coreProperties>
</file>