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84" r:id="rId1"/>
  </p:sldMasterIdLst>
  <p:notesMasterIdLst>
    <p:notesMasterId r:id="rId3"/>
  </p:notesMasterIdLst>
  <p:sldIdLst>
    <p:sldId id="317" r:id="rId2"/>
  </p:sldIdLst>
  <p:sldSz cx="14400213" cy="14400213"/>
  <p:notesSz cx="6858000" cy="9144000"/>
  <p:defaultTextStyle>
    <a:defPPr>
      <a:defRPr lang="fa-IR"/>
    </a:defPPr>
    <a:lvl1pPr marL="0" algn="r" defTabSz="1382390" rtl="1" eaLnBrk="1" latinLnBrk="0" hangingPunct="1">
      <a:defRPr sz="2721" kern="1200">
        <a:solidFill>
          <a:schemeClr val="tx1"/>
        </a:solidFill>
        <a:latin typeface="+mn-lt"/>
        <a:ea typeface="+mn-ea"/>
        <a:cs typeface="+mn-cs"/>
      </a:defRPr>
    </a:lvl1pPr>
    <a:lvl2pPr marL="691195" algn="r" defTabSz="1382390" rtl="1" eaLnBrk="1" latinLnBrk="0" hangingPunct="1">
      <a:defRPr sz="2721" kern="1200">
        <a:solidFill>
          <a:schemeClr val="tx1"/>
        </a:solidFill>
        <a:latin typeface="+mn-lt"/>
        <a:ea typeface="+mn-ea"/>
        <a:cs typeface="+mn-cs"/>
      </a:defRPr>
    </a:lvl2pPr>
    <a:lvl3pPr marL="1382390" algn="r" defTabSz="1382390" rtl="1" eaLnBrk="1" latinLnBrk="0" hangingPunct="1">
      <a:defRPr sz="2721" kern="1200">
        <a:solidFill>
          <a:schemeClr val="tx1"/>
        </a:solidFill>
        <a:latin typeface="+mn-lt"/>
        <a:ea typeface="+mn-ea"/>
        <a:cs typeface="+mn-cs"/>
      </a:defRPr>
    </a:lvl3pPr>
    <a:lvl4pPr marL="2073585" algn="r" defTabSz="1382390" rtl="1" eaLnBrk="1" latinLnBrk="0" hangingPunct="1">
      <a:defRPr sz="2721" kern="1200">
        <a:solidFill>
          <a:schemeClr val="tx1"/>
        </a:solidFill>
        <a:latin typeface="+mn-lt"/>
        <a:ea typeface="+mn-ea"/>
        <a:cs typeface="+mn-cs"/>
      </a:defRPr>
    </a:lvl4pPr>
    <a:lvl5pPr marL="2764780" algn="r" defTabSz="1382390" rtl="1" eaLnBrk="1" latinLnBrk="0" hangingPunct="1">
      <a:defRPr sz="2721" kern="1200">
        <a:solidFill>
          <a:schemeClr val="tx1"/>
        </a:solidFill>
        <a:latin typeface="+mn-lt"/>
        <a:ea typeface="+mn-ea"/>
        <a:cs typeface="+mn-cs"/>
      </a:defRPr>
    </a:lvl5pPr>
    <a:lvl6pPr marL="3455975" algn="r" defTabSz="1382390" rtl="1" eaLnBrk="1" latinLnBrk="0" hangingPunct="1">
      <a:defRPr sz="2721" kern="1200">
        <a:solidFill>
          <a:schemeClr val="tx1"/>
        </a:solidFill>
        <a:latin typeface="+mn-lt"/>
        <a:ea typeface="+mn-ea"/>
        <a:cs typeface="+mn-cs"/>
      </a:defRPr>
    </a:lvl6pPr>
    <a:lvl7pPr marL="4147170" algn="r" defTabSz="1382390" rtl="1" eaLnBrk="1" latinLnBrk="0" hangingPunct="1">
      <a:defRPr sz="2721" kern="1200">
        <a:solidFill>
          <a:schemeClr val="tx1"/>
        </a:solidFill>
        <a:latin typeface="+mn-lt"/>
        <a:ea typeface="+mn-ea"/>
        <a:cs typeface="+mn-cs"/>
      </a:defRPr>
    </a:lvl7pPr>
    <a:lvl8pPr marL="4838365" algn="r" defTabSz="1382390" rtl="1" eaLnBrk="1" latinLnBrk="0" hangingPunct="1">
      <a:defRPr sz="2721" kern="1200">
        <a:solidFill>
          <a:schemeClr val="tx1"/>
        </a:solidFill>
        <a:latin typeface="+mn-lt"/>
        <a:ea typeface="+mn-ea"/>
        <a:cs typeface="+mn-cs"/>
      </a:defRPr>
    </a:lvl8pPr>
    <a:lvl9pPr marL="5529560" algn="r" defTabSz="1382390" rtl="1" eaLnBrk="1" latinLnBrk="0" hangingPunct="1">
      <a:defRPr sz="2721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FF66"/>
    <a:srgbClr val="CCFF33"/>
    <a:srgbClr val="0069B8"/>
    <a:srgbClr val="FF2D2D"/>
    <a:srgbClr val="008000"/>
    <a:srgbClr val="0000FF"/>
    <a:srgbClr val="E60000"/>
    <a:srgbClr val="99FF33"/>
    <a:srgbClr val="49702E"/>
    <a:srgbClr val="0053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4632" autoAdjust="0"/>
    <p:restoredTop sz="90925" autoAdjust="0"/>
  </p:normalViewPr>
  <p:slideViewPr>
    <p:cSldViewPr snapToGrid="0">
      <p:cViewPr>
        <p:scale>
          <a:sx n="30" d="100"/>
          <a:sy n="30" d="100"/>
        </p:scale>
        <p:origin x="-1998" y="-78"/>
      </p:cViewPr>
      <p:guideLst>
        <p:guide orient="horz" pos="4535"/>
        <p:guide pos="453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3D7EF68E-5B8C-4CA1-A821-2F9984B7D35C}" type="datetimeFigureOut">
              <a:rPr lang="fa-IR" smtClean="0"/>
              <a:t>18/12/1440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1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58E4B76E-8ED5-4125-8532-230DFF7D8691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6791317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80016" y="2356703"/>
            <a:ext cx="12240181" cy="5013407"/>
          </a:xfrm>
        </p:spPr>
        <p:txBody>
          <a:bodyPr anchor="b"/>
          <a:lstStyle>
            <a:lvl1pPr algn="ctr">
              <a:defRPr sz="9449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00027" y="7563446"/>
            <a:ext cx="10800160" cy="3476717"/>
          </a:xfrm>
        </p:spPr>
        <p:txBody>
          <a:bodyPr/>
          <a:lstStyle>
            <a:lvl1pPr marL="0" indent="0" algn="ctr">
              <a:buNone/>
              <a:defRPr sz="3780"/>
            </a:lvl1pPr>
            <a:lvl2pPr marL="719999" indent="0" algn="ctr">
              <a:buNone/>
              <a:defRPr sz="3150"/>
            </a:lvl2pPr>
            <a:lvl3pPr marL="1439997" indent="0" algn="ctr">
              <a:buNone/>
              <a:defRPr sz="2835"/>
            </a:lvl3pPr>
            <a:lvl4pPr marL="2159996" indent="0" algn="ctr">
              <a:buNone/>
              <a:defRPr sz="2520"/>
            </a:lvl4pPr>
            <a:lvl5pPr marL="2879994" indent="0" algn="ctr">
              <a:buNone/>
              <a:defRPr sz="2520"/>
            </a:lvl5pPr>
            <a:lvl6pPr marL="3599993" indent="0" algn="ctr">
              <a:buNone/>
              <a:defRPr sz="2520"/>
            </a:lvl6pPr>
            <a:lvl7pPr marL="4319991" indent="0" algn="ctr">
              <a:buNone/>
              <a:defRPr sz="2520"/>
            </a:lvl7pPr>
            <a:lvl8pPr marL="5039990" indent="0" algn="ctr">
              <a:buNone/>
              <a:defRPr sz="2520"/>
            </a:lvl8pPr>
            <a:lvl9pPr marL="5759988" indent="0" algn="ctr">
              <a:buNone/>
              <a:defRPr sz="252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18/12/1440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30567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18/12/1440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56705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305153" y="766678"/>
            <a:ext cx="3105046" cy="1220351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90015" y="766678"/>
            <a:ext cx="9135135" cy="1220351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18/12/1440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56733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18/12/1440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74591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82515" y="3590057"/>
            <a:ext cx="12420184" cy="5990088"/>
          </a:xfrm>
        </p:spPr>
        <p:txBody>
          <a:bodyPr anchor="b"/>
          <a:lstStyle>
            <a:lvl1pPr>
              <a:defRPr sz="9449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82515" y="9636813"/>
            <a:ext cx="12420184" cy="3150046"/>
          </a:xfrm>
        </p:spPr>
        <p:txBody>
          <a:bodyPr/>
          <a:lstStyle>
            <a:lvl1pPr marL="0" indent="0">
              <a:buNone/>
              <a:defRPr sz="3780">
                <a:solidFill>
                  <a:schemeClr val="tx1"/>
                </a:solidFill>
              </a:defRPr>
            </a:lvl1pPr>
            <a:lvl2pPr marL="719999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2pPr>
            <a:lvl3pPr marL="1439997" indent="0">
              <a:buNone/>
              <a:defRPr sz="2835">
                <a:solidFill>
                  <a:schemeClr val="tx1">
                    <a:tint val="75000"/>
                  </a:schemeClr>
                </a:solidFill>
              </a:defRPr>
            </a:lvl3pPr>
            <a:lvl4pPr marL="2159996" indent="0">
              <a:buNone/>
              <a:defRPr sz="2520">
                <a:solidFill>
                  <a:schemeClr val="tx1">
                    <a:tint val="75000"/>
                  </a:schemeClr>
                </a:solidFill>
              </a:defRPr>
            </a:lvl4pPr>
            <a:lvl5pPr marL="2879994" indent="0">
              <a:buNone/>
              <a:defRPr sz="2520">
                <a:solidFill>
                  <a:schemeClr val="tx1">
                    <a:tint val="75000"/>
                  </a:schemeClr>
                </a:solidFill>
              </a:defRPr>
            </a:lvl5pPr>
            <a:lvl6pPr marL="3599993" indent="0">
              <a:buNone/>
              <a:defRPr sz="2520">
                <a:solidFill>
                  <a:schemeClr val="tx1">
                    <a:tint val="75000"/>
                  </a:schemeClr>
                </a:solidFill>
              </a:defRPr>
            </a:lvl6pPr>
            <a:lvl7pPr marL="4319991" indent="0">
              <a:buNone/>
              <a:defRPr sz="2520">
                <a:solidFill>
                  <a:schemeClr val="tx1">
                    <a:tint val="75000"/>
                  </a:schemeClr>
                </a:solidFill>
              </a:defRPr>
            </a:lvl7pPr>
            <a:lvl8pPr marL="5039990" indent="0">
              <a:buNone/>
              <a:defRPr sz="2520">
                <a:solidFill>
                  <a:schemeClr val="tx1">
                    <a:tint val="75000"/>
                  </a:schemeClr>
                </a:solidFill>
              </a:defRPr>
            </a:lvl8pPr>
            <a:lvl9pPr marL="5759988" indent="0">
              <a:buNone/>
              <a:defRPr sz="252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18/12/1440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86222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90014" y="3833390"/>
            <a:ext cx="6120091" cy="913680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290108" y="3833390"/>
            <a:ext cx="6120091" cy="913680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18/12/1440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61369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1890" y="766681"/>
            <a:ext cx="12420184" cy="2783376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91892" y="3530053"/>
            <a:ext cx="6091964" cy="1730025"/>
          </a:xfrm>
        </p:spPr>
        <p:txBody>
          <a:bodyPr anchor="b"/>
          <a:lstStyle>
            <a:lvl1pPr marL="0" indent="0">
              <a:buNone/>
              <a:defRPr sz="3780" b="1"/>
            </a:lvl1pPr>
            <a:lvl2pPr marL="719999" indent="0">
              <a:buNone/>
              <a:defRPr sz="3150" b="1"/>
            </a:lvl2pPr>
            <a:lvl3pPr marL="1439997" indent="0">
              <a:buNone/>
              <a:defRPr sz="2835" b="1"/>
            </a:lvl3pPr>
            <a:lvl4pPr marL="2159996" indent="0">
              <a:buNone/>
              <a:defRPr sz="2520" b="1"/>
            </a:lvl4pPr>
            <a:lvl5pPr marL="2879994" indent="0">
              <a:buNone/>
              <a:defRPr sz="2520" b="1"/>
            </a:lvl5pPr>
            <a:lvl6pPr marL="3599993" indent="0">
              <a:buNone/>
              <a:defRPr sz="2520" b="1"/>
            </a:lvl6pPr>
            <a:lvl7pPr marL="4319991" indent="0">
              <a:buNone/>
              <a:defRPr sz="2520" b="1"/>
            </a:lvl7pPr>
            <a:lvl8pPr marL="5039990" indent="0">
              <a:buNone/>
              <a:defRPr sz="2520" b="1"/>
            </a:lvl8pPr>
            <a:lvl9pPr marL="5759988" indent="0">
              <a:buNone/>
              <a:defRPr sz="252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91892" y="5260078"/>
            <a:ext cx="6091964" cy="773678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290109" y="3530053"/>
            <a:ext cx="6121966" cy="1730025"/>
          </a:xfrm>
        </p:spPr>
        <p:txBody>
          <a:bodyPr anchor="b"/>
          <a:lstStyle>
            <a:lvl1pPr marL="0" indent="0">
              <a:buNone/>
              <a:defRPr sz="3780" b="1"/>
            </a:lvl1pPr>
            <a:lvl2pPr marL="719999" indent="0">
              <a:buNone/>
              <a:defRPr sz="3150" b="1"/>
            </a:lvl2pPr>
            <a:lvl3pPr marL="1439997" indent="0">
              <a:buNone/>
              <a:defRPr sz="2835" b="1"/>
            </a:lvl3pPr>
            <a:lvl4pPr marL="2159996" indent="0">
              <a:buNone/>
              <a:defRPr sz="2520" b="1"/>
            </a:lvl4pPr>
            <a:lvl5pPr marL="2879994" indent="0">
              <a:buNone/>
              <a:defRPr sz="2520" b="1"/>
            </a:lvl5pPr>
            <a:lvl6pPr marL="3599993" indent="0">
              <a:buNone/>
              <a:defRPr sz="2520" b="1"/>
            </a:lvl6pPr>
            <a:lvl7pPr marL="4319991" indent="0">
              <a:buNone/>
              <a:defRPr sz="2520" b="1"/>
            </a:lvl7pPr>
            <a:lvl8pPr marL="5039990" indent="0">
              <a:buNone/>
              <a:defRPr sz="2520" b="1"/>
            </a:lvl8pPr>
            <a:lvl9pPr marL="5759988" indent="0">
              <a:buNone/>
              <a:defRPr sz="252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290109" y="5260078"/>
            <a:ext cx="6121966" cy="773678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18/12/1440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33207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18/12/1440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51436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18/12/1440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54555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1890" y="960014"/>
            <a:ext cx="4644444" cy="3360050"/>
          </a:xfrm>
        </p:spPr>
        <p:txBody>
          <a:bodyPr anchor="b"/>
          <a:lstStyle>
            <a:lvl1pPr>
              <a:defRPr sz="5039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21966" y="2073367"/>
            <a:ext cx="7290108" cy="10233485"/>
          </a:xfrm>
        </p:spPr>
        <p:txBody>
          <a:bodyPr/>
          <a:lstStyle>
            <a:lvl1pPr>
              <a:defRPr sz="5039"/>
            </a:lvl1pPr>
            <a:lvl2pPr>
              <a:defRPr sz="4409"/>
            </a:lvl2pPr>
            <a:lvl3pPr>
              <a:defRPr sz="3780"/>
            </a:lvl3pPr>
            <a:lvl4pPr>
              <a:defRPr sz="3150"/>
            </a:lvl4pPr>
            <a:lvl5pPr>
              <a:defRPr sz="3150"/>
            </a:lvl5pPr>
            <a:lvl6pPr>
              <a:defRPr sz="3150"/>
            </a:lvl6pPr>
            <a:lvl7pPr>
              <a:defRPr sz="3150"/>
            </a:lvl7pPr>
            <a:lvl8pPr>
              <a:defRPr sz="3150"/>
            </a:lvl8pPr>
            <a:lvl9pPr>
              <a:defRPr sz="315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91890" y="4320064"/>
            <a:ext cx="4644444" cy="8003453"/>
          </a:xfrm>
        </p:spPr>
        <p:txBody>
          <a:bodyPr/>
          <a:lstStyle>
            <a:lvl1pPr marL="0" indent="0">
              <a:buNone/>
              <a:defRPr sz="2520"/>
            </a:lvl1pPr>
            <a:lvl2pPr marL="719999" indent="0">
              <a:buNone/>
              <a:defRPr sz="2205"/>
            </a:lvl2pPr>
            <a:lvl3pPr marL="1439997" indent="0">
              <a:buNone/>
              <a:defRPr sz="1890"/>
            </a:lvl3pPr>
            <a:lvl4pPr marL="2159996" indent="0">
              <a:buNone/>
              <a:defRPr sz="1575"/>
            </a:lvl4pPr>
            <a:lvl5pPr marL="2879994" indent="0">
              <a:buNone/>
              <a:defRPr sz="1575"/>
            </a:lvl5pPr>
            <a:lvl6pPr marL="3599993" indent="0">
              <a:buNone/>
              <a:defRPr sz="1575"/>
            </a:lvl6pPr>
            <a:lvl7pPr marL="4319991" indent="0">
              <a:buNone/>
              <a:defRPr sz="1575"/>
            </a:lvl7pPr>
            <a:lvl8pPr marL="5039990" indent="0">
              <a:buNone/>
              <a:defRPr sz="1575"/>
            </a:lvl8pPr>
            <a:lvl9pPr marL="5759988" indent="0">
              <a:buNone/>
              <a:defRPr sz="15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18/12/1440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33860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1890" y="960014"/>
            <a:ext cx="4644444" cy="3360050"/>
          </a:xfrm>
        </p:spPr>
        <p:txBody>
          <a:bodyPr anchor="b"/>
          <a:lstStyle>
            <a:lvl1pPr>
              <a:defRPr sz="5039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121966" y="2073367"/>
            <a:ext cx="7290108" cy="10233485"/>
          </a:xfrm>
        </p:spPr>
        <p:txBody>
          <a:bodyPr anchor="t"/>
          <a:lstStyle>
            <a:lvl1pPr marL="0" indent="0">
              <a:buNone/>
              <a:defRPr sz="5039"/>
            </a:lvl1pPr>
            <a:lvl2pPr marL="719999" indent="0">
              <a:buNone/>
              <a:defRPr sz="4409"/>
            </a:lvl2pPr>
            <a:lvl3pPr marL="1439997" indent="0">
              <a:buNone/>
              <a:defRPr sz="3780"/>
            </a:lvl3pPr>
            <a:lvl4pPr marL="2159996" indent="0">
              <a:buNone/>
              <a:defRPr sz="3150"/>
            </a:lvl4pPr>
            <a:lvl5pPr marL="2879994" indent="0">
              <a:buNone/>
              <a:defRPr sz="3150"/>
            </a:lvl5pPr>
            <a:lvl6pPr marL="3599993" indent="0">
              <a:buNone/>
              <a:defRPr sz="3150"/>
            </a:lvl6pPr>
            <a:lvl7pPr marL="4319991" indent="0">
              <a:buNone/>
              <a:defRPr sz="3150"/>
            </a:lvl7pPr>
            <a:lvl8pPr marL="5039990" indent="0">
              <a:buNone/>
              <a:defRPr sz="3150"/>
            </a:lvl8pPr>
            <a:lvl9pPr marL="5759988" indent="0">
              <a:buNone/>
              <a:defRPr sz="315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91890" y="4320064"/>
            <a:ext cx="4644444" cy="8003453"/>
          </a:xfrm>
        </p:spPr>
        <p:txBody>
          <a:bodyPr/>
          <a:lstStyle>
            <a:lvl1pPr marL="0" indent="0">
              <a:buNone/>
              <a:defRPr sz="2520"/>
            </a:lvl1pPr>
            <a:lvl2pPr marL="719999" indent="0">
              <a:buNone/>
              <a:defRPr sz="2205"/>
            </a:lvl2pPr>
            <a:lvl3pPr marL="1439997" indent="0">
              <a:buNone/>
              <a:defRPr sz="1890"/>
            </a:lvl3pPr>
            <a:lvl4pPr marL="2159996" indent="0">
              <a:buNone/>
              <a:defRPr sz="1575"/>
            </a:lvl4pPr>
            <a:lvl5pPr marL="2879994" indent="0">
              <a:buNone/>
              <a:defRPr sz="1575"/>
            </a:lvl5pPr>
            <a:lvl6pPr marL="3599993" indent="0">
              <a:buNone/>
              <a:defRPr sz="1575"/>
            </a:lvl6pPr>
            <a:lvl7pPr marL="4319991" indent="0">
              <a:buNone/>
              <a:defRPr sz="1575"/>
            </a:lvl7pPr>
            <a:lvl8pPr marL="5039990" indent="0">
              <a:buNone/>
              <a:defRPr sz="1575"/>
            </a:lvl8pPr>
            <a:lvl9pPr marL="5759988" indent="0">
              <a:buNone/>
              <a:defRPr sz="15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18/12/1440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55254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90015" y="766681"/>
            <a:ext cx="12420184" cy="278337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90015" y="3833390"/>
            <a:ext cx="12420184" cy="91368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015" y="13346867"/>
            <a:ext cx="3240048" cy="76667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9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44D9A9-B090-40A5-8601-8AC05F3C0B8D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18/12/1440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770071" y="13346867"/>
            <a:ext cx="4860072" cy="76667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9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170150" y="13346867"/>
            <a:ext cx="3240048" cy="76667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9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B4B543-0075-4326-A427-11E3425910C8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14056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1439997" rtl="1" eaLnBrk="1" latinLnBrk="0" hangingPunct="1">
        <a:lnSpc>
          <a:spcPct val="90000"/>
        </a:lnSpc>
        <a:spcBef>
          <a:spcPct val="0"/>
        </a:spcBef>
        <a:buNone/>
        <a:defRPr sz="692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59999" indent="-359999" algn="r" defTabSz="1439997" rtl="1" eaLnBrk="1" latinLnBrk="0" hangingPunct="1">
        <a:lnSpc>
          <a:spcPct val="90000"/>
        </a:lnSpc>
        <a:spcBef>
          <a:spcPts val="1575"/>
        </a:spcBef>
        <a:buFont typeface="Arial" panose="020B0604020202020204" pitchFamily="34" charset="0"/>
        <a:buChar char="•"/>
        <a:defRPr sz="4409" kern="1200">
          <a:solidFill>
            <a:schemeClr val="tx1"/>
          </a:solidFill>
          <a:latin typeface="+mn-lt"/>
          <a:ea typeface="+mn-ea"/>
          <a:cs typeface="+mn-cs"/>
        </a:defRPr>
      </a:lvl1pPr>
      <a:lvl2pPr marL="1079998" indent="-359999" algn="r" defTabSz="1439997" rtl="1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3780" kern="1200">
          <a:solidFill>
            <a:schemeClr val="tx1"/>
          </a:solidFill>
          <a:latin typeface="+mn-lt"/>
          <a:ea typeface="+mn-ea"/>
          <a:cs typeface="+mn-cs"/>
        </a:defRPr>
      </a:lvl2pPr>
      <a:lvl3pPr marL="1799996" indent="-359999" algn="r" defTabSz="1439997" rtl="1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3150" kern="1200">
          <a:solidFill>
            <a:schemeClr val="tx1"/>
          </a:solidFill>
          <a:latin typeface="+mn-lt"/>
          <a:ea typeface="+mn-ea"/>
          <a:cs typeface="+mn-cs"/>
        </a:defRPr>
      </a:lvl3pPr>
      <a:lvl4pPr marL="2519995" indent="-359999" algn="r" defTabSz="1439997" rtl="1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2835" kern="1200">
          <a:solidFill>
            <a:schemeClr val="tx1"/>
          </a:solidFill>
          <a:latin typeface="+mn-lt"/>
          <a:ea typeface="+mn-ea"/>
          <a:cs typeface="+mn-cs"/>
        </a:defRPr>
      </a:lvl4pPr>
      <a:lvl5pPr marL="3239994" indent="-359999" algn="r" defTabSz="1439997" rtl="1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2835" kern="1200">
          <a:solidFill>
            <a:schemeClr val="tx1"/>
          </a:solidFill>
          <a:latin typeface="+mn-lt"/>
          <a:ea typeface="+mn-ea"/>
          <a:cs typeface="+mn-cs"/>
        </a:defRPr>
      </a:lvl5pPr>
      <a:lvl6pPr marL="3959992" indent="-359999" algn="r" defTabSz="1439997" rtl="1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2835" kern="1200">
          <a:solidFill>
            <a:schemeClr val="tx1"/>
          </a:solidFill>
          <a:latin typeface="+mn-lt"/>
          <a:ea typeface="+mn-ea"/>
          <a:cs typeface="+mn-cs"/>
        </a:defRPr>
      </a:lvl6pPr>
      <a:lvl7pPr marL="4679991" indent="-359999" algn="r" defTabSz="1439997" rtl="1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2835" kern="1200">
          <a:solidFill>
            <a:schemeClr val="tx1"/>
          </a:solidFill>
          <a:latin typeface="+mn-lt"/>
          <a:ea typeface="+mn-ea"/>
          <a:cs typeface="+mn-cs"/>
        </a:defRPr>
      </a:lvl7pPr>
      <a:lvl8pPr marL="5399989" indent="-359999" algn="r" defTabSz="1439997" rtl="1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2835" kern="1200">
          <a:solidFill>
            <a:schemeClr val="tx1"/>
          </a:solidFill>
          <a:latin typeface="+mn-lt"/>
          <a:ea typeface="+mn-ea"/>
          <a:cs typeface="+mn-cs"/>
        </a:defRPr>
      </a:lvl8pPr>
      <a:lvl9pPr marL="6119988" indent="-359999" algn="r" defTabSz="1439997" rtl="1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283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1439997" rtl="1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1pPr>
      <a:lvl2pPr marL="719999" algn="r" defTabSz="1439997" rtl="1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2pPr>
      <a:lvl3pPr marL="1439997" algn="r" defTabSz="1439997" rtl="1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3pPr>
      <a:lvl4pPr marL="2159996" algn="r" defTabSz="1439997" rtl="1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4pPr>
      <a:lvl5pPr marL="2879994" algn="r" defTabSz="1439997" rtl="1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5pPr>
      <a:lvl6pPr marL="3599993" algn="r" defTabSz="1439997" rtl="1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6pPr>
      <a:lvl7pPr marL="4319991" algn="r" defTabSz="1439997" rtl="1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7pPr>
      <a:lvl8pPr marL="5039990" algn="r" defTabSz="1439997" rtl="1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8pPr>
      <a:lvl9pPr marL="5759988" algn="r" defTabSz="1439997" rtl="1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766681"/>
            <a:ext cx="14400213" cy="1345898"/>
          </a:xfrm>
        </p:spPr>
        <p:txBody>
          <a:bodyPr>
            <a:normAutofit/>
          </a:bodyPr>
          <a:lstStyle/>
          <a:p>
            <a:pPr algn="ctr"/>
            <a:r>
              <a:rPr lang="fa-IR" sz="7200" dirty="0" smtClean="0">
                <a:solidFill>
                  <a:schemeClr val="bg1"/>
                </a:solidFill>
                <a:effectLst>
                  <a:glow rad="152400">
                    <a:schemeClr val="tx1"/>
                  </a:glow>
                </a:effectLst>
                <a:cs typeface="B Jadid" pitchFamily="2" charset="-78"/>
              </a:rPr>
              <a:t>حافظ و خاکساری به پیشگاه مولا علی</a:t>
            </a:r>
            <a:endParaRPr lang="en-US" sz="7200" dirty="0">
              <a:solidFill>
                <a:schemeClr val="bg1"/>
              </a:solidFill>
              <a:effectLst/>
              <a:cs typeface="B Jadid" pitchFamily="2" charset="-78"/>
            </a:endParaRPr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6369268" y="2595807"/>
            <a:ext cx="7666797" cy="1116982"/>
          </a:xfrm>
        </p:spPr>
        <p:txBody>
          <a:bodyPr>
            <a:noAutofit/>
          </a:bodyPr>
          <a:lstStyle/>
          <a:p>
            <a:pPr marL="0" indent="0" algn="justLow">
              <a:buNone/>
            </a:pPr>
            <a:r>
              <a:rPr lang="fa-IR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Titr" pitchFamily="2" charset="-78"/>
              </a:rPr>
              <a:t>طالع اگر مدد دهد دامنش آورم به </a:t>
            </a:r>
            <a:r>
              <a:rPr lang="fa-IR" sz="4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Titr" pitchFamily="2" charset="-78"/>
              </a:rPr>
              <a:t>کف</a:t>
            </a:r>
            <a:br>
              <a:rPr lang="fa-IR" sz="4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Titr" pitchFamily="2" charset="-78"/>
              </a:rPr>
            </a:br>
            <a:endParaRPr lang="en-US" sz="4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2  Titr" pitchFamily="2" charset="-78"/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436679" y="3447145"/>
            <a:ext cx="7383017" cy="111698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59999" indent="-359999" algn="r" defTabSz="1439997" rtl="1" eaLnBrk="1" latinLnBrk="0" hangingPunct="1">
              <a:lnSpc>
                <a:spcPct val="90000"/>
              </a:lnSpc>
              <a:spcBef>
                <a:spcPts val="1575"/>
              </a:spcBef>
              <a:buFont typeface="Arial" panose="020B0604020202020204" pitchFamily="34" charset="0"/>
              <a:buChar char="•"/>
              <a:defRPr sz="440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79998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37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799996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31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519995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239994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959992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679991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399989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119988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Low">
              <a:buNone/>
            </a:pPr>
            <a:r>
              <a:rPr lang="fa-IR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Titr" pitchFamily="2" charset="-78"/>
              </a:rPr>
              <a:t>گر بکشم زهی طرب ور بکشد زهی </a:t>
            </a:r>
            <a:r>
              <a:rPr lang="fa-IR" sz="4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Titr" pitchFamily="2" charset="-78"/>
              </a:rPr>
              <a:t>شرف</a:t>
            </a:r>
            <a:br>
              <a:rPr lang="fa-IR" sz="4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Titr" pitchFamily="2" charset="-78"/>
              </a:rPr>
            </a:br>
            <a:endParaRPr lang="en-US" sz="4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2  Titr" pitchFamily="2" charset="-78"/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6369268" y="4529463"/>
            <a:ext cx="7666797" cy="111698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59999" indent="-359999" algn="r" defTabSz="1439997" rtl="1" eaLnBrk="1" latinLnBrk="0" hangingPunct="1">
              <a:lnSpc>
                <a:spcPct val="90000"/>
              </a:lnSpc>
              <a:spcBef>
                <a:spcPts val="1575"/>
              </a:spcBef>
              <a:buFont typeface="Arial" panose="020B0604020202020204" pitchFamily="34" charset="0"/>
              <a:buChar char="•"/>
              <a:defRPr sz="440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79998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37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799996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31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519995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239994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959992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679991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399989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119988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Low">
              <a:buNone/>
            </a:pPr>
            <a:r>
              <a:rPr lang="fa-IR" sz="4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Titr" pitchFamily="2" charset="-78"/>
              </a:rPr>
              <a:t>طُرف </a:t>
            </a:r>
            <a:r>
              <a:rPr lang="fa-IR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Titr" pitchFamily="2" charset="-78"/>
              </a:rPr>
              <a:t>کرم ز کس نبست این دل پرامید من</a:t>
            </a:r>
            <a:r>
              <a:rPr lang="fa-IR" sz="4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Titr" pitchFamily="2" charset="-78"/>
              </a:rPr>
              <a:t/>
            </a:r>
            <a:br>
              <a:rPr lang="fa-IR" sz="4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Titr" pitchFamily="2" charset="-78"/>
              </a:rPr>
            </a:br>
            <a:endParaRPr lang="en-US" sz="4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2  Titr" pitchFamily="2" charset="-78"/>
            </a:endParaRP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436679" y="5380801"/>
            <a:ext cx="7383017" cy="111698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59999" indent="-359999" algn="r" defTabSz="1439997" rtl="1" eaLnBrk="1" latinLnBrk="0" hangingPunct="1">
              <a:lnSpc>
                <a:spcPct val="90000"/>
              </a:lnSpc>
              <a:spcBef>
                <a:spcPts val="1575"/>
              </a:spcBef>
              <a:buFont typeface="Arial" panose="020B0604020202020204" pitchFamily="34" charset="0"/>
              <a:buChar char="•"/>
              <a:defRPr sz="440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79998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37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799996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31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519995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239994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959992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679991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399989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119988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Low">
              <a:buNone/>
            </a:pPr>
            <a:r>
              <a:rPr lang="fa-IR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Titr" pitchFamily="2" charset="-78"/>
              </a:rPr>
              <a:t>گر چه سخن همی‌برد قصه من به هر طرف</a:t>
            </a:r>
            <a:r>
              <a:rPr lang="fa-IR" sz="4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Titr" pitchFamily="2" charset="-78"/>
              </a:rPr>
              <a:t/>
            </a:r>
            <a:br>
              <a:rPr lang="fa-IR" sz="4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Titr" pitchFamily="2" charset="-78"/>
              </a:rPr>
            </a:br>
            <a:endParaRPr lang="en-US" sz="4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2  Titr" pitchFamily="2" charset="-78"/>
            </a:endParaRPr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6284912" y="6320772"/>
            <a:ext cx="7666797" cy="111698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59999" indent="-359999" algn="r" defTabSz="1439997" rtl="1" eaLnBrk="1" latinLnBrk="0" hangingPunct="1">
              <a:lnSpc>
                <a:spcPct val="90000"/>
              </a:lnSpc>
              <a:spcBef>
                <a:spcPts val="1575"/>
              </a:spcBef>
              <a:buFont typeface="Arial" panose="020B0604020202020204" pitchFamily="34" charset="0"/>
              <a:buChar char="•"/>
              <a:defRPr sz="440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79998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37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799996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31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519995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239994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959992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679991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399989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119988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Low">
              <a:buNone/>
            </a:pPr>
            <a:r>
              <a:rPr lang="fa-IR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Titr" pitchFamily="2" charset="-78"/>
              </a:rPr>
              <a:t>حافظ اگر قدم زنی در ره خاندان به صدق</a:t>
            </a:r>
            <a:endParaRPr lang="en-US" sz="4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2  Titr" pitchFamily="2" charset="-78"/>
            </a:endParaRPr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352323" y="7172110"/>
            <a:ext cx="7383017" cy="111698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59999" indent="-359999" algn="r" defTabSz="1439997" rtl="1" eaLnBrk="1" latinLnBrk="0" hangingPunct="1">
              <a:lnSpc>
                <a:spcPct val="90000"/>
              </a:lnSpc>
              <a:spcBef>
                <a:spcPts val="1575"/>
              </a:spcBef>
              <a:buFont typeface="Arial" panose="020B0604020202020204" pitchFamily="34" charset="0"/>
              <a:buChar char="•"/>
              <a:defRPr sz="440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79998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37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799996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31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519995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239994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959992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679991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399989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119988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Low">
              <a:buNone/>
            </a:pPr>
            <a:r>
              <a:rPr lang="fa-IR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Titr" pitchFamily="2" charset="-78"/>
              </a:rPr>
              <a:t>بدرقه رهت شود همت شحنه </a:t>
            </a:r>
            <a:r>
              <a:rPr lang="fa-IR" sz="4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Titr" pitchFamily="2" charset="-78"/>
              </a:rPr>
              <a:t>نجف</a:t>
            </a:r>
            <a:br>
              <a:rPr lang="fa-IR" sz="4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Titr" pitchFamily="2" charset="-78"/>
              </a:rPr>
            </a:br>
            <a:endParaRPr lang="en-US" sz="4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2  Titr" pitchFamily="2" charset="-78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71670" y="563203"/>
            <a:ext cx="75052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sz="3600" dirty="0">
                <a:solidFill>
                  <a:schemeClr val="bg1"/>
                </a:solidFill>
                <a:cs typeface="B Jadid" pitchFamily="2" charset="-78"/>
                <a:sym typeface="Abo-thar"/>
              </a:rPr>
              <a:t></a:t>
            </a:r>
            <a:endParaRPr lang="en-US" dirty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2398" y="13535945"/>
            <a:ext cx="631080" cy="63108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6846635" y="13537130"/>
            <a:ext cx="17774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 err="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ir_bastan</a:t>
            </a:r>
            <a:endParaRPr lang="fa-IR" sz="32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911677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3805</TotalTime>
  <Words>58</Words>
  <Application>Microsoft Office PowerPoint</Application>
  <PresentationFormat>Custom</PresentationFormat>
  <Paragraphs>9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2_Office Theme</vt:lpstr>
      <vt:lpstr>حافظ و خاکساری به پیشگاه مولا علی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روزه در اسلام، یهود، مسیحیت و زرتشتی‌گری</dc:title>
  <dc:creator>mehdi.rostami</dc:creator>
  <cp:lastModifiedBy>iliaco</cp:lastModifiedBy>
  <cp:revision>393</cp:revision>
  <dcterms:created xsi:type="dcterms:W3CDTF">2019-05-11T09:22:03Z</dcterms:created>
  <dcterms:modified xsi:type="dcterms:W3CDTF">2019-08-19T06:10:44Z</dcterms:modified>
</cp:coreProperties>
</file>