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71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9A00"/>
    <a:srgbClr val="7E7B00"/>
    <a:srgbClr val="A29E00"/>
    <a:srgbClr val="8E8B00"/>
    <a:srgbClr val="585600"/>
    <a:srgbClr val="969200"/>
    <a:srgbClr val="CCCC00"/>
    <a:srgbClr val="FF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11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D19A8-DDC1-413D-A771-2EA611CD0749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90C8C-95DD-4F6F-BC90-093172803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56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863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994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694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99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23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473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470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60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332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55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126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C80EB-4EC6-4FCE-82CD-588B897EBCF7}" type="datetimeFigureOut">
              <a:rPr lang="en-US" smtClean="0"/>
              <a:t>6/3/2021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6F089-ED61-4ADA-B7DB-7422EEB898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3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0" Type="http://schemas.openxmlformats.org/officeDocument/2006/relationships/image" Target="../media/image6.jpg"/><Relationship Id="rId4" Type="http://schemas.microsoft.com/office/2007/relationships/hdphoto" Target="../media/hdphoto1.wdp"/><Relationship Id="rId9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4645888" y="313099"/>
            <a:ext cx="347616" cy="36862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272455" y="309888"/>
            <a:ext cx="408178" cy="3786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359942" y="143778"/>
            <a:ext cx="2407111" cy="45434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prstClr val="black"/>
              </a:solidFill>
              <a:cs typeface="MRT_Liner Print-out" panose="000004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4958760" y="301996"/>
            <a:ext cx="3499440" cy="1848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1329861" y="320485"/>
            <a:ext cx="2973789" cy="228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6560609" y="151100"/>
            <a:ext cx="2210463" cy="4470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black"/>
              </a:solidFill>
              <a:cs typeface="MRT_Liner Print-out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47" y="224741"/>
            <a:ext cx="274464" cy="273911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176067" y="235320"/>
            <a:ext cx="1653586" cy="3025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b="1" dirty="0" err="1" smtClean="0">
                <a:solidFill>
                  <a:prstClr val="blac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ir_bastan</a:t>
            </a:r>
            <a:endParaRPr lang="en-US" sz="2200" b="1" dirty="0">
              <a:solidFill>
                <a:prstClr val="blac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03" y="167399"/>
            <a:ext cx="376055" cy="3885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07" y="224741"/>
            <a:ext cx="288002" cy="28800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574034" y="143779"/>
            <a:ext cx="2183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dirty="0" smtClean="0">
                <a:solidFill>
                  <a:prstClr val="black"/>
                </a:solidFill>
                <a:cs typeface="MRT_Liner Print-out" panose="00000400000000000000" pitchFamily="2" charset="-78"/>
              </a:rPr>
              <a:t>تاریخ ایران باستان</a:t>
            </a:r>
            <a:endParaRPr lang="en-US" sz="2400" dirty="0">
              <a:solidFill>
                <a:prstClr val="black"/>
              </a:solidFill>
              <a:cs typeface="MRT_Liner Print-out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64692" y="7266238"/>
            <a:ext cx="863332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10000"/>
              </a:lnSpc>
            </a:pPr>
            <a:r>
              <a:rPr lang="fa-IR" sz="2400" b="1" dirty="0" smtClean="0">
                <a:solidFill>
                  <a:prstClr val="black"/>
                </a:solidFill>
                <a:latin typeface="Arabic UI Display Bold" panose="00000800000000000000" pitchFamily="2" charset="-78"/>
                <a:cs typeface="Arabic UI Display Bold" panose="00000800000000000000" pitchFamily="2" charset="-78"/>
              </a:rPr>
              <a:t>موبد دکتر اردشیر خورشیدیان، رئیس انجمن موبدان زرتشتی ایران در </a:t>
            </a:r>
            <a:r>
              <a:rPr lang="fa-IR" sz="2400" b="1" dirty="0" smtClean="0">
                <a:solidFill>
                  <a:prstClr val="black"/>
                </a:solidFill>
                <a:latin typeface="Arabic UI Display Bold" panose="00000800000000000000" pitchFamily="2" charset="-78"/>
                <a:cs typeface="Arabic UI Display Bold" panose="00000800000000000000" pitchFamily="2" charset="-78"/>
              </a:rPr>
              <a:t>وبینار </a:t>
            </a:r>
            <a:r>
              <a:rPr lang="fa-IR" sz="2400" b="1" dirty="0">
                <a:solidFill>
                  <a:prstClr val="black"/>
                </a:solidFill>
                <a:latin typeface="Arabic UI Display Bold" panose="00000800000000000000" pitchFamily="2" charset="-78"/>
                <a:cs typeface="Arabic UI Display Bold" panose="00000800000000000000" pitchFamily="2" charset="-78"/>
              </a:rPr>
              <a:t>مجمع فعالان فرق، ادیان، اقوام و مذاهب </a:t>
            </a:r>
            <a:r>
              <a:rPr lang="fa-IR" sz="2400" b="1" dirty="0" smtClean="0">
                <a:solidFill>
                  <a:prstClr val="black"/>
                </a:solidFill>
                <a:latin typeface="Arabic UI Display Bold" panose="00000800000000000000" pitchFamily="2" charset="-78"/>
                <a:cs typeface="Arabic UI Display Bold" panose="00000800000000000000" pitchFamily="2" charset="-78"/>
              </a:rPr>
              <a:t>(مفام) گفتند:</a:t>
            </a:r>
          </a:p>
          <a:p>
            <a:pPr algn="justLow" rtl="1">
              <a:lnSpc>
                <a:spcPct val="110000"/>
              </a:lnSpc>
            </a:pPr>
            <a:r>
              <a:rPr lang="fa-IR" sz="2400" b="1" dirty="0" smtClean="0">
                <a:solidFill>
                  <a:prstClr val="black"/>
                </a:solidFill>
                <a:latin typeface="Arabic UI Display Bold" panose="00000800000000000000" pitchFamily="2" charset="-78"/>
                <a:cs typeface="Arabic UI Display Bold" panose="00000800000000000000" pitchFamily="2" charset="-78"/>
              </a:rPr>
              <a:t>برای پاسداری از منافع ملی ایران، </a:t>
            </a:r>
            <a:r>
              <a:rPr lang="fa-IR" sz="2400" b="1" dirty="0" smtClean="0">
                <a:solidFill>
                  <a:prstClr val="black"/>
                </a:solidFill>
                <a:latin typeface="Arabic UI Display Bold" panose="00000800000000000000" pitchFamily="2" charset="-78"/>
                <a:cs typeface="Arabic UI Display Bold" panose="00000800000000000000" pitchFamily="2" charset="-78"/>
              </a:rPr>
              <a:t>در انتخابات ریاست جمهوری شرکت می‌کنم و رأی می‌دهم.</a:t>
            </a:r>
            <a:endParaRPr lang="fa-IR" sz="2400" dirty="0" smtClean="0">
              <a:solidFill>
                <a:prstClr val="black"/>
              </a:solidFill>
              <a:latin typeface="Arabic UI Display Bold" panose="00000800000000000000" pitchFamily="2" charset="-78"/>
              <a:cs typeface="Arabic UI Display Bold" panose="000008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890" y="825391"/>
            <a:ext cx="7799117" cy="584933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9982" y="819041"/>
            <a:ext cx="5018742" cy="5891567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 flipV="1">
            <a:off x="-518615" y="803463"/>
            <a:ext cx="10358651" cy="31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648" y="288315"/>
            <a:ext cx="848641" cy="772534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 flipV="1">
            <a:off x="-185822" y="6693557"/>
            <a:ext cx="10358651" cy="31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2583959" y="6357960"/>
            <a:ext cx="4255559" cy="742950"/>
          </a:xfrm>
          <a:prstGeom prst="roundRect">
            <a:avLst/>
          </a:prstGeom>
          <a:solidFill>
            <a:srgbClr val="A29E00"/>
          </a:solidFill>
          <a:ln>
            <a:noFill/>
          </a:ln>
          <a:effectLst>
            <a:glow rad="76200">
              <a:schemeClr val="tx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3000" dirty="0" smtClean="0">
                <a:solidFill>
                  <a:prstClr val="white"/>
                </a:solidFill>
                <a:latin typeface="Arabic UI Display Bold" panose="00000800000000000000" pitchFamily="2" charset="-78"/>
                <a:cs typeface="Arabic UI Display Bold" panose="00000800000000000000" pitchFamily="2" charset="-78"/>
              </a:rPr>
              <a:t>با افتخار، رأی می‌دهم</a:t>
            </a:r>
            <a:endParaRPr lang="en-US" sz="3000" dirty="0">
              <a:solidFill>
                <a:prstClr val="white"/>
              </a:solidFill>
              <a:latin typeface="Arabic UI Display Bold" panose="00000800000000000000" pitchFamily="2" charset="-78"/>
              <a:cs typeface="Arabic UI Display Bold" panose="000008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044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641</TotalTime>
  <Words>52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Batang</vt:lpstr>
      <vt:lpstr>Arabic UI Display Bold</vt:lpstr>
      <vt:lpstr>Arial</vt:lpstr>
      <vt:lpstr>Calibri</vt:lpstr>
      <vt:lpstr>Calibri Light</vt:lpstr>
      <vt:lpstr>MRT_Liner Print-out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Mehdi</dc:creator>
  <cp:lastModifiedBy>Mehdi</cp:lastModifiedBy>
  <cp:revision>70</cp:revision>
  <dcterms:created xsi:type="dcterms:W3CDTF">2021-02-27T13:28:17Z</dcterms:created>
  <dcterms:modified xsi:type="dcterms:W3CDTF">2021-06-03T18:49:11Z</dcterms:modified>
</cp:coreProperties>
</file>