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84" r:id="rId1"/>
  </p:sldMasterIdLst>
  <p:notesMasterIdLst>
    <p:notesMasterId r:id="rId3"/>
  </p:notesMasterIdLst>
  <p:sldIdLst>
    <p:sldId id="345" r:id="rId2"/>
  </p:sldIdLst>
  <p:sldSz cx="14400213" cy="14400213"/>
  <p:notesSz cx="6858000" cy="9144000"/>
  <p:defaultTextStyle>
    <a:defPPr>
      <a:defRPr lang="fa-IR"/>
    </a:defPPr>
    <a:lvl1pPr marL="0" algn="r" defTabSz="1382390" rtl="1" eaLnBrk="1" latinLnBrk="0" hangingPunct="1">
      <a:defRPr sz="2721" kern="1200">
        <a:solidFill>
          <a:schemeClr val="tx1"/>
        </a:solidFill>
        <a:latin typeface="+mn-lt"/>
        <a:ea typeface="+mn-ea"/>
        <a:cs typeface="+mn-cs"/>
      </a:defRPr>
    </a:lvl1pPr>
    <a:lvl2pPr marL="691195" algn="r" defTabSz="1382390" rtl="1" eaLnBrk="1" latinLnBrk="0" hangingPunct="1">
      <a:defRPr sz="2721" kern="1200">
        <a:solidFill>
          <a:schemeClr val="tx1"/>
        </a:solidFill>
        <a:latin typeface="+mn-lt"/>
        <a:ea typeface="+mn-ea"/>
        <a:cs typeface="+mn-cs"/>
      </a:defRPr>
    </a:lvl2pPr>
    <a:lvl3pPr marL="1382390" algn="r" defTabSz="1382390" rtl="1" eaLnBrk="1" latinLnBrk="0" hangingPunct="1">
      <a:defRPr sz="2721" kern="1200">
        <a:solidFill>
          <a:schemeClr val="tx1"/>
        </a:solidFill>
        <a:latin typeface="+mn-lt"/>
        <a:ea typeface="+mn-ea"/>
        <a:cs typeface="+mn-cs"/>
      </a:defRPr>
    </a:lvl3pPr>
    <a:lvl4pPr marL="2073585" algn="r" defTabSz="1382390" rtl="1" eaLnBrk="1" latinLnBrk="0" hangingPunct="1">
      <a:defRPr sz="2721" kern="1200">
        <a:solidFill>
          <a:schemeClr val="tx1"/>
        </a:solidFill>
        <a:latin typeface="+mn-lt"/>
        <a:ea typeface="+mn-ea"/>
        <a:cs typeface="+mn-cs"/>
      </a:defRPr>
    </a:lvl4pPr>
    <a:lvl5pPr marL="2764780" algn="r" defTabSz="1382390" rtl="1" eaLnBrk="1" latinLnBrk="0" hangingPunct="1">
      <a:defRPr sz="2721" kern="1200">
        <a:solidFill>
          <a:schemeClr val="tx1"/>
        </a:solidFill>
        <a:latin typeface="+mn-lt"/>
        <a:ea typeface="+mn-ea"/>
        <a:cs typeface="+mn-cs"/>
      </a:defRPr>
    </a:lvl5pPr>
    <a:lvl6pPr marL="3455975" algn="r" defTabSz="1382390" rtl="1" eaLnBrk="1" latinLnBrk="0" hangingPunct="1">
      <a:defRPr sz="2721" kern="1200">
        <a:solidFill>
          <a:schemeClr val="tx1"/>
        </a:solidFill>
        <a:latin typeface="+mn-lt"/>
        <a:ea typeface="+mn-ea"/>
        <a:cs typeface="+mn-cs"/>
      </a:defRPr>
    </a:lvl6pPr>
    <a:lvl7pPr marL="4147170" algn="r" defTabSz="1382390" rtl="1" eaLnBrk="1" latinLnBrk="0" hangingPunct="1">
      <a:defRPr sz="2721" kern="1200">
        <a:solidFill>
          <a:schemeClr val="tx1"/>
        </a:solidFill>
        <a:latin typeface="+mn-lt"/>
        <a:ea typeface="+mn-ea"/>
        <a:cs typeface="+mn-cs"/>
      </a:defRPr>
    </a:lvl7pPr>
    <a:lvl8pPr marL="4838365" algn="r" defTabSz="1382390" rtl="1" eaLnBrk="1" latinLnBrk="0" hangingPunct="1">
      <a:defRPr sz="2721" kern="1200">
        <a:solidFill>
          <a:schemeClr val="tx1"/>
        </a:solidFill>
        <a:latin typeface="+mn-lt"/>
        <a:ea typeface="+mn-ea"/>
        <a:cs typeface="+mn-cs"/>
      </a:defRPr>
    </a:lvl8pPr>
    <a:lvl9pPr marL="5529560" algn="r" defTabSz="1382390" rtl="1" eaLnBrk="1" latinLnBrk="0" hangingPunct="1">
      <a:defRPr sz="2721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535">
          <p15:clr>
            <a:srgbClr val="A4A3A4"/>
          </p15:clr>
        </p15:guide>
        <p15:guide id="2" pos="4535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000"/>
    <a:srgbClr val="0000FF"/>
    <a:srgbClr val="009900"/>
    <a:srgbClr val="D20000"/>
    <a:srgbClr val="EFE4B0"/>
    <a:srgbClr val="94AA7F"/>
    <a:srgbClr val="C3BFC1"/>
    <a:srgbClr val="AF4646"/>
    <a:srgbClr val="FF3399"/>
    <a:srgbClr val="FF2D2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4632" autoAdjust="0"/>
    <p:restoredTop sz="90925" autoAdjust="0"/>
  </p:normalViewPr>
  <p:slideViewPr>
    <p:cSldViewPr snapToGrid="0">
      <p:cViewPr varScale="1">
        <p:scale>
          <a:sx n="32" d="100"/>
          <a:sy n="32" d="100"/>
        </p:scale>
        <p:origin x="1986" y="102"/>
      </p:cViewPr>
      <p:guideLst>
        <p:guide orient="horz" pos="4535"/>
        <p:guide pos="453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3D7EF68E-5B8C-4CA1-A821-2F9984B7D35C}" type="datetimeFigureOut">
              <a:rPr lang="fa-IR" smtClean="0"/>
              <a:t>1441/02/28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1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58E4B76E-8ED5-4125-8532-230DFF7D8691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6791317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80016" y="2356703"/>
            <a:ext cx="12240181" cy="5013407"/>
          </a:xfrm>
        </p:spPr>
        <p:txBody>
          <a:bodyPr anchor="b"/>
          <a:lstStyle>
            <a:lvl1pPr algn="ctr">
              <a:defRPr sz="9449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00027" y="7563446"/>
            <a:ext cx="10800160" cy="3476717"/>
          </a:xfrm>
        </p:spPr>
        <p:txBody>
          <a:bodyPr/>
          <a:lstStyle>
            <a:lvl1pPr marL="0" indent="0" algn="ctr">
              <a:buNone/>
              <a:defRPr sz="3780"/>
            </a:lvl1pPr>
            <a:lvl2pPr marL="719999" indent="0" algn="ctr">
              <a:buNone/>
              <a:defRPr sz="3150"/>
            </a:lvl2pPr>
            <a:lvl3pPr marL="1439997" indent="0" algn="ctr">
              <a:buNone/>
              <a:defRPr sz="2835"/>
            </a:lvl3pPr>
            <a:lvl4pPr marL="2159996" indent="0" algn="ctr">
              <a:buNone/>
              <a:defRPr sz="2520"/>
            </a:lvl4pPr>
            <a:lvl5pPr marL="2879994" indent="0" algn="ctr">
              <a:buNone/>
              <a:defRPr sz="2520"/>
            </a:lvl5pPr>
            <a:lvl6pPr marL="3599993" indent="0" algn="ctr">
              <a:buNone/>
              <a:defRPr sz="2520"/>
            </a:lvl6pPr>
            <a:lvl7pPr marL="4319991" indent="0" algn="ctr">
              <a:buNone/>
              <a:defRPr sz="2520"/>
            </a:lvl7pPr>
            <a:lvl8pPr marL="5039990" indent="0" algn="ctr">
              <a:buNone/>
              <a:defRPr sz="2520"/>
            </a:lvl8pPr>
            <a:lvl9pPr marL="5759988" indent="0" algn="ctr">
              <a:buNone/>
              <a:defRPr sz="252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1441/02/28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30567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1441/02/28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56705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305153" y="766678"/>
            <a:ext cx="3105046" cy="1220351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90015" y="766678"/>
            <a:ext cx="9135135" cy="1220351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1441/02/28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56733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1441/02/28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74591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82515" y="3590057"/>
            <a:ext cx="12420184" cy="5990088"/>
          </a:xfrm>
        </p:spPr>
        <p:txBody>
          <a:bodyPr anchor="b"/>
          <a:lstStyle>
            <a:lvl1pPr>
              <a:defRPr sz="9449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82515" y="9636813"/>
            <a:ext cx="12420184" cy="3150046"/>
          </a:xfrm>
        </p:spPr>
        <p:txBody>
          <a:bodyPr/>
          <a:lstStyle>
            <a:lvl1pPr marL="0" indent="0">
              <a:buNone/>
              <a:defRPr sz="3780">
                <a:solidFill>
                  <a:schemeClr val="tx1"/>
                </a:solidFill>
              </a:defRPr>
            </a:lvl1pPr>
            <a:lvl2pPr marL="719999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2pPr>
            <a:lvl3pPr marL="1439997" indent="0">
              <a:buNone/>
              <a:defRPr sz="2835">
                <a:solidFill>
                  <a:schemeClr val="tx1">
                    <a:tint val="75000"/>
                  </a:schemeClr>
                </a:solidFill>
              </a:defRPr>
            </a:lvl3pPr>
            <a:lvl4pPr marL="2159996" indent="0">
              <a:buNone/>
              <a:defRPr sz="2520">
                <a:solidFill>
                  <a:schemeClr val="tx1">
                    <a:tint val="75000"/>
                  </a:schemeClr>
                </a:solidFill>
              </a:defRPr>
            </a:lvl4pPr>
            <a:lvl5pPr marL="2879994" indent="0">
              <a:buNone/>
              <a:defRPr sz="2520">
                <a:solidFill>
                  <a:schemeClr val="tx1">
                    <a:tint val="75000"/>
                  </a:schemeClr>
                </a:solidFill>
              </a:defRPr>
            </a:lvl5pPr>
            <a:lvl6pPr marL="3599993" indent="0">
              <a:buNone/>
              <a:defRPr sz="2520">
                <a:solidFill>
                  <a:schemeClr val="tx1">
                    <a:tint val="75000"/>
                  </a:schemeClr>
                </a:solidFill>
              </a:defRPr>
            </a:lvl6pPr>
            <a:lvl7pPr marL="4319991" indent="0">
              <a:buNone/>
              <a:defRPr sz="2520">
                <a:solidFill>
                  <a:schemeClr val="tx1">
                    <a:tint val="75000"/>
                  </a:schemeClr>
                </a:solidFill>
              </a:defRPr>
            </a:lvl7pPr>
            <a:lvl8pPr marL="5039990" indent="0">
              <a:buNone/>
              <a:defRPr sz="2520">
                <a:solidFill>
                  <a:schemeClr val="tx1">
                    <a:tint val="75000"/>
                  </a:schemeClr>
                </a:solidFill>
              </a:defRPr>
            </a:lvl8pPr>
            <a:lvl9pPr marL="5759988" indent="0">
              <a:buNone/>
              <a:defRPr sz="252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1441/02/28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86222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90014" y="3833390"/>
            <a:ext cx="6120091" cy="913680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290108" y="3833390"/>
            <a:ext cx="6120091" cy="913680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1441/02/28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61369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1890" y="766681"/>
            <a:ext cx="12420184" cy="2783376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91892" y="3530053"/>
            <a:ext cx="6091964" cy="1730025"/>
          </a:xfrm>
        </p:spPr>
        <p:txBody>
          <a:bodyPr anchor="b"/>
          <a:lstStyle>
            <a:lvl1pPr marL="0" indent="0">
              <a:buNone/>
              <a:defRPr sz="3780" b="1"/>
            </a:lvl1pPr>
            <a:lvl2pPr marL="719999" indent="0">
              <a:buNone/>
              <a:defRPr sz="3150" b="1"/>
            </a:lvl2pPr>
            <a:lvl3pPr marL="1439997" indent="0">
              <a:buNone/>
              <a:defRPr sz="2835" b="1"/>
            </a:lvl3pPr>
            <a:lvl4pPr marL="2159996" indent="0">
              <a:buNone/>
              <a:defRPr sz="2520" b="1"/>
            </a:lvl4pPr>
            <a:lvl5pPr marL="2879994" indent="0">
              <a:buNone/>
              <a:defRPr sz="2520" b="1"/>
            </a:lvl5pPr>
            <a:lvl6pPr marL="3599993" indent="0">
              <a:buNone/>
              <a:defRPr sz="2520" b="1"/>
            </a:lvl6pPr>
            <a:lvl7pPr marL="4319991" indent="0">
              <a:buNone/>
              <a:defRPr sz="2520" b="1"/>
            </a:lvl7pPr>
            <a:lvl8pPr marL="5039990" indent="0">
              <a:buNone/>
              <a:defRPr sz="2520" b="1"/>
            </a:lvl8pPr>
            <a:lvl9pPr marL="5759988" indent="0">
              <a:buNone/>
              <a:defRPr sz="252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91892" y="5260078"/>
            <a:ext cx="6091964" cy="773678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290109" y="3530053"/>
            <a:ext cx="6121966" cy="1730025"/>
          </a:xfrm>
        </p:spPr>
        <p:txBody>
          <a:bodyPr anchor="b"/>
          <a:lstStyle>
            <a:lvl1pPr marL="0" indent="0">
              <a:buNone/>
              <a:defRPr sz="3780" b="1"/>
            </a:lvl1pPr>
            <a:lvl2pPr marL="719999" indent="0">
              <a:buNone/>
              <a:defRPr sz="3150" b="1"/>
            </a:lvl2pPr>
            <a:lvl3pPr marL="1439997" indent="0">
              <a:buNone/>
              <a:defRPr sz="2835" b="1"/>
            </a:lvl3pPr>
            <a:lvl4pPr marL="2159996" indent="0">
              <a:buNone/>
              <a:defRPr sz="2520" b="1"/>
            </a:lvl4pPr>
            <a:lvl5pPr marL="2879994" indent="0">
              <a:buNone/>
              <a:defRPr sz="2520" b="1"/>
            </a:lvl5pPr>
            <a:lvl6pPr marL="3599993" indent="0">
              <a:buNone/>
              <a:defRPr sz="2520" b="1"/>
            </a:lvl6pPr>
            <a:lvl7pPr marL="4319991" indent="0">
              <a:buNone/>
              <a:defRPr sz="2520" b="1"/>
            </a:lvl7pPr>
            <a:lvl8pPr marL="5039990" indent="0">
              <a:buNone/>
              <a:defRPr sz="2520" b="1"/>
            </a:lvl8pPr>
            <a:lvl9pPr marL="5759988" indent="0">
              <a:buNone/>
              <a:defRPr sz="252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290109" y="5260078"/>
            <a:ext cx="6121966" cy="773678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1441/02/28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33207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1441/02/28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51436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1441/02/28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54555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1890" y="960014"/>
            <a:ext cx="4644444" cy="3360050"/>
          </a:xfrm>
        </p:spPr>
        <p:txBody>
          <a:bodyPr anchor="b"/>
          <a:lstStyle>
            <a:lvl1pPr>
              <a:defRPr sz="5039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21966" y="2073367"/>
            <a:ext cx="7290108" cy="10233485"/>
          </a:xfrm>
        </p:spPr>
        <p:txBody>
          <a:bodyPr/>
          <a:lstStyle>
            <a:lvl1pPr>
              <a:defRPr sz="5039"/>
            </a:lvl1pPr>
            <a:lvl2pPr>
              <a:defRPr sz="4409"/>
            </a:lvl2pPr>
            <a:lvl3pPr>
              <a:defRPr sz="3780"/>
            </a:lvl3pPr>
            <a:lvl4pPr>
              <a:defRPr sz="3150"/>
            </a:lvl4pPr>
            <a:lvl5pPr>
              <a:defRPr sz="3150"/>
            </a:lvl5pPr>
            <a:lvl6pPr>
              <a:defRPr sz="3150"/>
            </a:lvl6pPr>
            <a:lvl7pPr>
              <a:defRPr sz="3150"/>
            </a:lvl7pPr>
            <a:lvl8pPr>
              <a:defRPr sz="3150"/>
            </a:lvl8pPr>
            <a:lvl9pPr>
              <a:defRPr sz="315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91890" y="4320064"/>
            <a:ext cx="4644444" cy="8003453"/>
          </a:xfrm>
        </p:spPr>
        <p:txBody>
          <a:bodyPr/>
          <a:lstStyle>
            <a:lvl1pPr marL="0" indent="0">
              <a:buNone/>
              <a:defRPr sz="2520"/>
            </a:lvl1pPr>
            <a:lvl2pPr marL="719999" indent="0">
              <a:buNone/>
              <a:defRPr sz="2205"/>
            </a:lvl2pPr>
            <a:lvl3pPr marL="1439997" indent="0">
              <a:buNone/>
              <a:defRPr sz="1890"/>
            </a:lvl3pPr>
            <a:lvl4pPr marL="2159996" indent="0">
              <a:buNone/>
              <a:defRPr sz="1575"/>
            </a:lvl4pPr>
            <a:lvl5pPr marL="2879994" indent="0">
              <a:buNone/>
              <a:defRPr sz="1575"/>
            </a:lvl5pPr>
            <a:lvl6pPr marL="3599993" indent="0">
              <a:buNone/>
              <a:defRPr sz="1575"/>
            </a:lvl6pPr>
            <a:lvl7pPr marL="4319991" indent="0">
              <a:buNone/>
              <a:defRPr sz="1575"/>
            </a:lvl7pPr>
            <a:lvl8pPr marL="5039990" indent="0">
              <a:buNone/>
              <a:defRPr sz="1575"/>
            </a:lvl8pPr>
            <a:lvl9pPr marL="5759988" indent="0">
              <a:buNone/>
              <a:defRPr sz="15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1441/02/28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33860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1890" y="960014"/>
            <a:ext cx="4644444" cy="3360050"/>
          </a:xfrm>
        </p:spPr>
        <p:txBody>
          <a:bodyPr anchor="b"/>
          <a:lstStyle>
            <a:lvl1pPr>
              <a:defRPr sz="5039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121966" y="2073367"/>
            <a:ext cx="7290108" cy="10233485"/>
          </a:xfrm>
        </p:spPr>
        <p:txBody>
          <a:bodyPr anchor="t"/>
          <a:lstStyle>
            <a:lvl1pPr marL="0" indent="0">
              <a:buNone/>
              <a:defRPr sz="5039"/>
            </a:lvl1pPr>
            <a:lvl2pPr marL="719999" indent="0">
              <a:buNone/>
              <a:defRPr sz="4409"/>
            </a:lvl2pPr>
            <a:lvl3pPr marL="1439997" indent="0">
              <a:buNone/>
              <a:defRPr sz="3780"/>
            </a:lvl3pPr>
            <a:lvl4pPr marL="2159996" indent="0">
              <a:buNone/>
              <a:defRPr sz="3150"/>
            </a:lvl4pPr>
            <a:lvl5pPr marL="2879994" indent="0">
              <a:buNone/>
              <a:defRPr sz="3150"/>
            </a:lvl5pPr>
            <a:lvl6pPr marL="3599993" indent="0">
              <a:buNone/>
              <a:defRPr sz="3150"/>
            </a:lvl6pPr>
            <a:lvl7pPr marL="4319991" indent="0">
              <a:buNone/>
              <a:defRPr sz="3150"/>
            </a:lvl7pPr>
            <a:lvl8pPr marL="5039990" indent="0">
              <a:buNone/>
              <a:defRPr sz="3150"/>
            </a:lvl8pPr>
            <a:lvl9pPr marL="5759988" indent="0">
              <a:buNone/>
              <a:defRPr sz="315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91890" y="4320064"/>
            <a:ext cx="4644444" cy="8003453"/>
          </a:xfrm>
        </p:spPr>
        <p:txBody>
          <a:bodyPr/>
          <a:lstStyle>
            <a:lvl1pPr marL="0" indent="0">
              <a:buNone/>
              <a:defRPr sz="2520"/>
            </a:lvl1pPr>
            <a:lvl2pPr marL="719999" indent="0">
              <a:buNone/>
              <a:defRPr sz="2205"/>
            </a:lvl2pPr>
            <a:lvl3pPr marL="1439997" indent="0">
              <a:buNone/>
              <a:defRPr sz="1890"/>
            </a:lvl3pPr>
            <a:lvl4pPr marL="2159996" indent="0">
              <a:buNone/>
              <a:defRPr sz="1575"/>
            </a:lvl4pPr>
            <a:lvl5pPr marL="2879994" indent="0">
              <a:buNone/>
              <a:defRPr sz="1575"/>
            </a:lvl5pPr>
            <a:lvl6pPr marL="3599993" indent="0">
              <a:buNone/>
              <a:defRPr sz="1575"/>
            </a:lvl6pPr>
            <a:lvl7pPr marL="4319991" indent="0">
              <a:buNone/>
              <a:defRPr sz="1575"/>
            </a:lvl7pPr>
            <a:lvl8pPr marL="5039990" indent="0">
              <a:buNone/>
              <a:defRPr sz="1575"/>
            </a:lvl8pPr>
            <a:lvl9pPr marL="5759988" indent="0">
              <a:buNone/>
              <a:defRPr sz="15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1441/02/28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55254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90015" y="766681"/>
            <a:ext cx="12420184" cy="278337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90015" y="3833390"/>
            <a:ext cx="12420184" cy="91368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015" y="13346867"/>
            <a:ext cx="3240048" cy="76667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9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44D9A9-B090-40A5-8601-8AC05F3C0B8D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1441/02/28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770071" y="13346867"/>
            <a:ext cx="4860072" cy="76667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9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170150" y="13346867"/>
            <a:ext cx="3240048" cy="76667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9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B4B543-0075-4326-A427-11E3425910C8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14056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1439997" rtl="1" eaLnBrk="1" latinLnBrk="0" hangingPunct="1">
        <a:lnSpc>
          <a:spcPct val="90000"/>
        </a:lnSpc>
        <a:spcBef>
          <a:spcPct val="0"/>
        </a:spcBef>
        <a:buNone/>
        <a:defRPr sz="692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59999" indent="-359999" algn="r" defTabSz="1439997" rtl="1" eaLnBrk="1" latinLnBrk="0" hangingPunct="1">
        <a:lnSpc>
          <a:spcPct val="90000"/>
        </a:lnSpc>
        <a:spcBef>
          <a:spcPts val="1575"/>
        </a:spcBef>
        <a:buFont typeface="Arial" panose="020B0604020202020204" pitchFamily="34" charset="0"/>
        <a:buChar char="•"/>
        <a:defRPr sz="4409" kern="1200">
          <a:solidFill>
            <a:schemeClr val="tx1"/>
          </a:solidFill>
          <a:latin typeface="+mn-lt"/>
          <a:ea typeface="+mn-ea"/>
          <a:cs typeface="+mn-cs"/>
        </a:defRPr>
      </a:lvl1pPr>
      <a:lvl2pPr marL="1079998" indent="-359999" algn="r" defTabSz="1439997" rtl="1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3780" kern="1200">
          <a:solidFill>
            <a:schemeClr val="tx1"/>
          </a:solidFill>
          <a:latin typeface="+mn-lt"/>
          <a:ea typeface="+mn-ea"/>
          <a:cs typeface="+mn-cs"/>
        </a:defRPr>
      </a:lvl2pPr>
      <a:lvl3pPr marL="1799996" indent="-359999" algn="r" defTabSz="1439997" rtl="1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3150" kern="1200">
          <a:solidFill>
            <a:schemeClr val="tx1"/>
          </a:solidFill>
          <a:latin typeface="+mn-lt"/>
          <a:ea typeface="+mn-ea"/>
          <a:cs typeface="+mn-cs"/>
        </a:defRPr>
      </a:lvl3pPr>
      <a:lvl4pPr marL="2519995" indent="-359999" algn="r" defTabSz="1439997" rtl="1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2835" kern="1200">
          <a:solidFill>
            <a:schemeClr val="tx1"/>
          </a:solidFill>
          <a:latin typeface="+mn-lt"/>
          <a:ea typeface="+mn-ea"/>
          <a:cs typeface="+mn-cs"/>
        </a:defRPr>
      </a:lvl4pPr>
      <a:lvl5pPr marL="3239994" indent="-359999" algn="r" defTabSz="1439997" rtl="1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2835" kern="1200">
          <a:solidFill>
            <a:schemeClr val="tx1"/>
          </a:solidFill>
          <a:latin typeface="+mn-lt"/>
          <a:ea typeface="+mn-ea"/>
          <a:cs typeface="+mn-cs"/>
        </a:defRPr>
      </a:lvl5pPr>
      <a:lvl6pPr marL="3959992" indent="-359999" algn="r" defTabSz="1439997" rtl="1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2835" kern="1200">
          <a:solidFill>
            <a:schemeClr val="tx1"/>
          </a:solidFill>
          <a:latin typeface="+mn-lt"/>
          <a:ea typeface="+mn-ea"/>
          <a:cs typeface="+mn-cs"/>
        </a:defRPr>
      </a:lvl6pPr>
      <a:lvl7pPr marL="4679991" indent="-359999" algn="r" defTabSz="1439997" rtl="1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2835" kern="1200">
          <a:solidFill>
            <a:schemeClr val="tx1"/>
          </a:solidFill>
          <a:latin typeface="+mn-lt"/>
          <a:ea typeface="+mn-ea"/>
          <a:cs typeface="+mn-cs"/>
        </a:defRPr>
      </a:lvl7pPr>
      <a:lvl8pPr marL="5399989" indent="-359999" algn="r" defTabSz="1439997" rtl="1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2835" kern="1200">
          <a:solidFill>
            <a:schemeClr val="tx1"/>
          </a:solidFill>
          <a:latin typeface="+mn-lt"/>
          <a:ea typeface="+mn-ea"/>
          <a:cs typeface="+mn-cs"/>
        </a:defRPr>
      </a:lvl8pPr>
      <a:lvl9pPr marL="6119988" indent="-359999" algn="r" defTabSz="1439997" rtl="1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283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1439997" rtl="1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1pPr>
      <a:lvl2pPr marL="719999" algn="r" defTabSz="1439997" rtl="1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2pPr>
      <a:lvl3pPr marL="1439997" algn="r" defTabSz="1439997" rtl="1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3pPr>
      <a:lvl4pPr marL="2159996" algn="r" defTabSz="1439997" rtl="1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4pPr>
      <a:lvl5pPr marL="2879994" algn="r" defTabSz="1439997" rtl="1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5pPr>
      <a:lvl6pPr marL="3599993" algn="r" defTabSz="1439997" rtl="1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6pPr>
      <a:lvl7pPr marL="4319991" algn="r" defTabSz="1439997" rtl="1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7pPr>
      <a:lvl8pPr marL="5039990" algn="r" defTabSz="1439997" rtl="1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8pPr>
      <a:lvl9pPr marL="5759988" algn="r" defTabSz="1439997" rtl="1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"/>
            <a:ext cx="14400213" cy="1882761"/>
          </a:xfrm>
        </p:spPr>
        <p:txBody>
          <a:bodyPr>
            <a:noAutofit/>
          </a:bodyPr>
          <a:lstStyle/>
          <a:p>
            <a:pPr algn="ctr">
              <a:lnSpc>
                <a:spcPct val="130000"/>
              </a:lnSpc>
            </a:pPr>
            <a:r>
              <a:rPr lang="fa-IR" sz="8800" dirty="0" smtClean="0">
                <a:solidFill>
                  <a:srgbClr val="008000"/>
                </a:solidFill>
                <a:cs typeface="2  Titr" panose="00000700000000000000" pitchFamily="2" charset="-78"/>
              </a:rPr>
              <a:t>جنگ داخلی بین طرفداران کورش</a:t>
            </a:r>
            <a:endParaRPr lang="en-US" sz="8800" dirty="0">
              <a:solidFill>
                <a:srgbClr val="008000"/>
              </a:solidFill>
              <a:cs typeface="2 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" y="2052221"/>
            <a:ext cx="10637520" cy="4061141"/>
          </a:xfrm>
        </p:spPr>
        <p:txBody>
          <a:bodyPr>
            <a:noAutofit/>
          </a:bodyPr>
          <a:lstStyle/>
          <a:p>
            <a:pPr marL="0" indent="0" algn="ctr">
              <a:lnSpc>
                <a:spcPct val="120000"/>
              </a:lnSpc>
              <a:buNone/>
            </a:pPr>
            <a:r>
              <a:rPr lang="fa-IR" sz="4800" dirty="0" smtClean="0">
                <a:cs typeface="2  Titr" panose="00000700000000000000" pitchFamily="2" charset="-78"/>
              </a:rPr>
              <a:t>شهرام همایون، از سران سلطنت طلب و مدیر</a:t>
            </a:r>
            <a:br>
              <a:rPr lang="fa-IR" sz="4800" dirty="0" smtClean="0">
                <a:cs typeface="2  Titr" panose="00000700000000000000" pitchFamily="2" charset="-78"/>
              </a:rPr>
            </a:br>
            <a:r>
              <a:rPr lang="fa-IR" sz="4800" dirty="0" smtClean="0">
                <a:cs typeface="2  Titr" panose="00000700000000000000" pitchFamily="2" charset="-78"/>
              </a:rPr>
              <a:t>شبکه ماهواره‌ای کانال یک لس‌آنجلس:</a:t>
            </a:r>
            <a:br>
              <a:rPr lang="fa-IR" sz="4800" dirty="0" smtClean="0">
                <a:cs typeface="2  Titr" panose="00000700000000000000" pitchFamily="2" charset="-78"/>
              </a:rPr>
            </a:br>
            <a:r>
              <a:rPr lang="fa-IR" sz="6000" dirty="0" smtClean="0">
                <a:solidFill>
                  <a:srgbClr val="0000FF"/>
                </a:solidFill>
                <a:cs typeface="2  Titr" panose="00000700000000000000" pitchFamily="2" charset="-78"/>
              </a:rPr>
              <a:t>طبق اسناد تاریخی، روز کورش باید</a:t>
            </a:r>
            <a:br>
              <a:rPr lang="fa-IR" sz="6000" dirty="0" smtClean="0">
                <a:solidFill>
                  <a:srgbClr val="0000FF"/>
                </a:solidFill>
                <a:cs typeface="2  Titr" panose="00000700000000000000" pitchFamily="2" charset="-78"/>
              </a:rPr>
            </a:br>
            <a:r>
              <a:rPr lang="fa-IR" sz="6000" dirty="0" smtClean="0">
                <a:solidFill>
                  <a:srgbClr val="0000FF"/>
                </a:solidFill>
                <a:cs typeface="2  Titr" panose="00000700000000000000" pitchFamily="2" charset="-78"/>
              </a:rPr>
              <a:t>5 آبان باشد. نه 7 آبان!</a:t>
            </a:r>
            <a:endParaRPr lang="en-US" sz="6000" dirty="0">
              <a:solidFill>
                <a:srgbClr val="0000FF"/>
              </a:solidFill>
              <a:cs typeface="2  Titr" panose="00000700000000000000" pitchFamily="2" charset="-78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37521" y="2228093"/>
            <a:ext cx="3762692" cy="370939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6424851"/>
            <a:ext cx="3984171" cy="3808429"/>
          </a:xfrm>
          <a:prstGeom prst="rect">
            <a:avLst/>
          </a:prstGeom>
        </p:spPr>
      </p:pic>
      <p:sp>
        <p:nvSpPr>
          <p:cNvPr id="7" name="Content Placeholder 2"/>
          <p:cNvSpPr txBox="1">
            <a:spLocks/>
          </p:cNvSpPr>
          <p:nvPr/>
        </p:nvSpPr>
        <p:spPr>
          <a:xfrm>
            <a:off x="3984170" y="6354425"/>
            <a:ext cx="10416042" cy="387885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59999" indent="-359999" algn="r" defTabSz="1439997" rtl="1" eaLnBrk="1" latinLnBrk="0" hangingPunct="1">
              <a:lnSpc>
                <a:spcPct val="90000"/>
              </a:lnSpc>
              <a:spcBef>
                <a:spcPts val="1575"/>
              </a:spcBef>
              <a:buFont typeface="Arial" panose="020B0604020202020204" pitchFamily="34" charset="0"/>
              <a:buChar char="•"/>
              <a:defRPr sz="440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79998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37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799996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31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519995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239994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959992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679991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399989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119988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fa-IR" sz="4800" dirty="0" smtClean="0">
                <a:cs typeface="2  Titr" panose="00000700000000000000" pitchFamily="2" charset="-78"/>
              </a:rPr>
              <a:t>خسرو فروهر، از دیگران سران سلطنت طلب و</a:t>
            </a:r>
            <a:br>
              <a:rPr lang="fa-IR" sz="4800" dirty="0" smtClean="0">
                <a:cs typeface="2  Titr" panose="00000700000000000000" pitchFamily="2" charset="-78"/>
              </a:rPr>
            </a:br>
            <a:r>
              <a:rPr lang="fa-IR" sz="4800" dirty="0" smtClean="0">
                <a:cs typeface="2  Titr" panose="00000700000000000000" pitchFamily="2" charset="-78"/>
              </a:rPr>
              <a:t>از مهره‌های رسانه‌ای باستانگرا:</a:t>
            </a:r>
            <a:br>
              <a:rPr lang="fa-IR" sz="4800" dirty="0" smtClean="0">
                <a:cs typeface="2  Titr" panose="00000700000000000000" pitchFamily="2" charset="-78"/>
              </a:rPr>
            </a:br>
            <a:r>
              <a:rPr lang="fa-IR" sz="6000" dirty="0" smtClean="0">
                <a:solidFill>
                  <a:srgbClr val="C00000"/>
                </a:solidFill>
                <a:cs typeface="2  Titr" panose="00000700000000000000" pitchFamily="2" charset="-78"/>
              </a:rPr>
              <a:t>شهرام همایون، مزدور ولایت فقیه</a:t>
            </a:r>
            <a:br>
              <a:rPr lang="fa-IR" sz="6000" dirty="0" smtClean="0">
                <a:solidFill>
                  <a:srgbClr val="C00000"/>
                </a:solidFill>
                <a:cs typeface="2  Titr" panose="00000700000000000000" pitchFamily="2" charset="-78"/>
              </a:rPr>
            </a:br>
            <a:r>
              <a:rPr lang="fa-IR" sz="6000" dirty="0" smtClean="0">
                <a:solidFill>
                  <a:srgbClr val="C00000"/>
                </a:solidFill>
                <a:cs typeface="2  Titr" panose="00000700000000000000" pitchFamily="2" charset="-78"/>
              </a:rPr>
              <a:t>و عامل تفرقه است. </a:t>
            </a:r>
            <a:endParaRPr lang="en-US" sz="44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-1" y="10390743"/>
            <a:ext cx="14400213" cy="267020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59999" indent="-359999" algn="r" defTabSz="1439997" rtl="1" eaLnBrk="1" latinLnBrk="0" hangingPunct="1">
              <a:lnSpc>
                <a:spcPct val="90000"/>
              </a:lnSpc>
              <a:spcBef>
                <a:spcPts val="1575"/>
              </a:spcBef>
              <a:buFont typeface="Arial" panose="020B0604020202020204" pitchFamily="34" charset="0"/>
              <a:buChar char="•"/>
              <a:defRPr sz="440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79998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37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799996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31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519995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239994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959992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679991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399989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119988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fa-IR" sz="4800" dirty="0" smtClean="0">
                <a:solidFill>
                  <a:srgbClr val="008000"/>
                </a:solidFill>
                <a:cs typeface="2  Titr" panose="00000700000000000000" pitchFamily="2" charset="-78"/>
              </a:rPr>
              <a:t>این‌ها هنوز قدرت ندارند این طور دارند همدیگر را پاره پاره می‌کنند. وای به روزی که قدرت هم پیدا کنند. به هیچ کس</a:t>
            </a:r>
            <a:br>
              <a:rPr lang="fa-IR" sz="4800" dirty="0" smtClean="0">
                <a:solidFill>
                  <a:srgbClr val="008000"/>
                </a:solidFill>
                <a:cs typeface="2  Titr" panose="00000700000000000000" pitchFamily="2" charset="-78"/>
              </a:rPr>
            </a:br>
            <a:r>
              <a:rPr lang="fa-IR" sz="4800" dirty="0" smtClean="0">
                <a:solidFill>
                  <a:srgbClr val="008000"/>
                </a:solidFill>
                <a:cs typeface="2  Titr" panose="00000700000000000000" pitchFamily="2" charset="-78"/>
              </a:rPr>
              <a:t>و هیچ چیز رحم نمی‌کنند.</a:t>
            </a:r>
            <a:endParaRPr lang="en-US" sz="4800" dirty="0">
              <a:solidFill>
                <a:srgbClr val="008000"/>
              </a:solidFill>
              <a:cs typeface="2  Titr" panose="00000700000000000000" pitchFamily="2" charset="-78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3848" y="13528518"/>
            <a:ext cx="684156" cy="684156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1453077" y="13556643"/>
            <a:ext cx="18779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400" b="1" dirty="0" err="1"/>
              <a:t>ir_bastan</a:t>
            </a:r>
            <a:endParaRPr lang="fa-IR" sz="3400" b="1" dirty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238" y="13604118"/>
            <a:ext cx="500799" cy="500799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3037113" y="13476530"/>
            <a:ext cx="9473672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a-IR" sz="4400" b="1" dirty="0" smtClean="0">
                <a:cs typeface="2  Titr" panose="00000700000000000000" pitchFamily="2" charset="-78"/>
              </a:rPr>
              <a:t>مشاهده اسناد: </a:t>
            </a:r>
            <a:r>
              <a:rPr lang="en-US" sz="4600" b="1" dirty="0" smtClean="0">
                <a:cs typeface="2  Titr" panose="00000700000000000000" pitchFamily="2" charset="-78"/>
              </a:rPr>
              <a:t>b2n.ir/18851</a:t>
            </a:r>
            <a:endParaRPr lang="fa-IR" sz="4600" b="1" dirty="0"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212702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4446</TotalTime>
  <Words>53</Words>
  <Application>Microsoft Office PowerPoint</Application>
  <PresentationFormat>Custom</PresentationFormat>
  <Paragraphs>6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2  Titr</vt:lpstr>
      <vt:lpstr>Arial</vt:lpstr>
      <vt:lpstr>Calibri</vt:lpstr>
      <vt:lpstr>Calibri Light</vt:lpstr>
      <vt:lpstr>2_Office Theme</vt:lpstr>
      <vt:lpstr>جنگ داخلی بین طرفداران کورش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روزه در اسلام، یهود، مسیحیت و زرتشتی‌گری</dc:title>
  <dc:creator>mehdi.rostami</dc:creator>
  <cp:lastModifiedBy>Mehdi</cp:lastModifiedBy>
  <cp:revision>477</cp:revision>
  <dcterms:created xsi:type="dcterms:W3CDTF">2019-05-11T09:22:03Z</dcterms:created>
  <dcterms:modified xsi:type="dcterms:W3CDTF">2019-10-27T14:44:21Z</dcterms:modified>
</cp:coreProperties>
</file>