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17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CCFF66"/>
    <a:srgbClr val="99FF33"/>
    <a:srgbClr val="005392"/>
    <a:srgbClr val="0069B8"/>
    <a:srgbClr val="FF2D2D"/>
    <a:srgbClr val="008000"/>
    <a:srgbClr val="0000FF"/>
    <a:srgbClr val="49702E"/>
    <a:srgbClr val="365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 varScale="1">
        <p:scale>
          <a:sx n="32" d="100"/>
          <a:sy n="32" d="100"/>
        </p:scale>
        <p:origin x="1986" y="102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1441/01/25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1441/01/25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1441/01/25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1441/01/25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1441/01/25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1441/01/25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1441/01/25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1441/01/25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1441/01/25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1441/01/25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1441/01/25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1441/01/25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1441/01/25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28658"/>
            <a:ext cx="14400213" cy="1187155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760028" y="6689650"/>
            <a:ext cx="7260772" cy="43858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a-IR" sz="1100" b="1" dirty="0" smtClean="0">
                <a:cs typeface="2  Titr" panose="00000700000000000000" pitchFamily="2" charset="-78"/>
              </a:rPr>
              <a:t> </a:t>
            </a:r>
          </a:p>
          <a:p>
            <a:pPr algn="ctr"/>
            <a:r>
              <a:rPr lang="fa-IR" sz="7200" b="1" dirty="0" smtClean="0">
                <a:cs typeface="Badr" panose="00000400000000000000" pitchFamily="2" charset="-78"/>
              </a:rPr>
              <a:t>جمعی از براندازان</a:t>
            </a:r>
          </a:p>
          <a:p>
            <a:pPr algn="ctr"/>
            <a:r>
              <a:rPr lang="fa-IR" sz="7200" b="1" dirty="0" smtClean="0">
                <a:cs typeface="Badr" panose="00000400000000000000" pitchFamily="2" charset="-78"/>
              </a:rPr>
              <a:t>در ونکوور کانادا از صف براندازی جدا شدند!</a:t>
            </a:r>
          </a:p>
          <a:p>
            <a:pPr algn="ctr"/>
            <a:r>
              <a:rPr lang="fa-IR" sz="600" b="1" dirty="0">
                <a:cs typeface="2  Titr" panose="00000700000000000000" pitchFamily="2" charset="-78"/>
              </a:rPr>
              <a:t> </a:t>
            </a:r>
            <a:r>
              <a:rPr lang="fa-IR" sz="600" b="1" dirty="0" smtClean="0">
                <a:cs typeface="2  Titr" panose="00000700000000000000" pitchFamily="2" charset="-78"/>
              </a:rPr>
              <a:t>    </a:t>
            </a:r>
          </a:p>
          <a:p>
            <a:pPr algn="ctr"/>
            <a:r>
              <a:rPr lang="fa-IR" sz="4400" dirty="0" smtClean="0">
                <a:solidFill>
                  <a:srgbClr val="FF0000"/>
                </a:solidFill>
                <a:cs typeface="2  Yekan" panose="00000400000000000000" pitchFamily="2" charset="-78"/>
              </a:rPr>
              <a:t>1 مـهـــر 98</a:t>
            </a:r>
            <a:endParaRPr lang="en-US" sz="4400" dirty="0">
              <a:solidFill>
                <a:srgbClr val="FF0000"/>
              </a:solidFill>
              <a:cs typeface="2  Yeka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4476" y="205278"/>
            <a:ext cx="14071260" cy="2062103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justLow"/>
            <a:r>
              <a:rPr lang="fa-IR" sz="3200" b="1" dirty="0">
                <a:cs typeface="MRT_Liner Print-out" panose="00000400000000000000" pitchFamily="2" charset="-78"/>
              </a:rPr>
              <a:t> امید شریفی دانا، عنصر ضد انقلاب و اسلام ستیز، که مدتی است از صف براندازان جدا شده در کانال خود نوشت: پس از اینکه ایران، پهپاد فوق پیشرفته امریکایی را زد و نفتکش انگلیسی را توقیف کرد و نیز پس از ماجرای پالایشگاه آرامکو عربستان، تعداد زیادی از براندازانِ ساکن کانادا، دست از براندازی برداشته اند و حتی به سلامتی آقای خامنه ای مشروب می‌خورند!!!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850" y="13547005"/>
            <a:ext cx="631080" cy="63108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2126226" y="13600935"/>
            <a:ext cx="1545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/>
              <a:t>ir_bastan</a:t>
            </a:r>
            <a:endParaRPr lang="fa-IR" sz="2800" dirty="0"/>
          </a:p>
        </p:txBody>
      </p:sp>
      <p:sp>
        <p:nvSpPr>
          <p:cNvPr id="12" name="Left Arrow 11"/>
          <p:cNvSpPr/>
          <p:nvPr/>
        </p:nvSpPr>
        <p:spPr>
          <a:xfrm>
            <a:off x="5388428" y="7805058"/>
            <a:ext cx="1371600" cy="1750554"/>
          </a:xfrm>
          <a:prstGeom prst="lef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2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3847</TotalTime>
  <Words>91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2  Titr</vt:lpstr>
      <vt:lpstr>2  Yekan</vt:lpstr>
      <vt:lpstr>Arial</vt:lpstr>
      <vt:lpstr>Badr</vt:lpstr>
      <vt:lpstr>Calibri</vt:lpstr>
      <vt:lpstr>Calibri Light</vt:lpstr>
      <vt:lpstr>MRT_Liner Print-out</vt:lpstr>
      <vt:lpstr>2_Office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401</cp:revision>
  <dcterms:created xsi:type="dcterms:W3CDTF">2019-05-11T09:22:03Z</dcterms:created>
  <dcterms:modified xsi:type="dcterms:W3CDTF">2019-09-24T08:32:06Z</dcterms:modified>
</cp:coreProperties>
</file>