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48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5">
          <p15:clr>
            <a:srgbClr val="A4A3A4"/>
          </p15:clr>
        </p15:guide>
        <p15:guide id="2" pos="45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20000"/>
    <a:srgbClr val="008000"/>
    <a:srgbClr val="D9FFA7"/>
    <a:srgbClr val="009900"/>
    <a:srgbClr val="FF0066"/>
    <a:srgbClr val="FF00FF"/>
    <a:srgbClr val="FF3399"/>
    <a:srgbClr val="EFE4B0"/>
    <a:srgbClr val="94AA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632" autoAdjust="0"/>
    <p:restoredTop sz="90925" autoAdjust="0"/>
  </p:normalViewPr>
  <p:slideViewPr>
    <p:cSldViewPr snapToGrid="0">
      <p:cViewPr varScale="1">
        <p:scale>
          <a:sx n="36" d="100"/>
          <a:sy n="36" d="100"/>
        </p:scale>
        <p:origin x="1800" y="66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1441/03/09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8930640" y="8401791"/>
            <a:ext cx="4145280" cy="2468880"/>
          </a:xfrm>
          <a:prstGeom prst="wedgeEllipseCallout">
            <a:avLst/>
          </a:prstGeom>
          <a:ln>
            <a:noFill/>
          </a:ln>
          <a:effectLst>
            <a:glow rad="101600">
              <a:schemeClr val="tx1"/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cs typeface="2  Titr" panose="00000700000000000000" pitchFamily="2" charset="-78"/>
              </a:rPr>
              <a:t>نه غزه</a:t>
            </a:r>
          </a:p>
          <a:p>
            <a:pPr algn="ctr"/>
            <a:r>
              <a:rPr lang="fa-IR" sz="4400" dirty="0" smtClean="0">
                <a:cs typeface="2  Titr" panose="00000700000000000000" pitchFamily="2" charset="-78"/>
              </a:rPr>
              <a:t>نه لبنان، جانم فدای ایران</a:t>
            </a:r>
            <a:endParaRPr lang="en-US" sz="4400" dirty="0">
              <a:cs typeface="2  Titr" panose="00000700000000000000" pitchFamily="2" charset="-78"/>
            </a:endParaRPr>
          </a:p>
        </p:txBody>
      </p:sp>
      <p:sp>
        <p:nvSpPr>
          <p:cNvPr id="8" name="Arc 7"/>
          <p:cNvSpPr/>
          <p:nvPr/>
        </p:nvSpPr>
        <p:spPr>
          <a:xfrm rot="3074079">
            <a:off x="1628921" y="2871701"/>
            <a:ext cx="4310716" cy="9003754"/>
          </a:xfrm>
          <a:prstGeom prst="arc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990015" y="766681"/>
            <a:ext cx="12085905" cy="4750199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800" dirty="0">
              <a:solidFill>
                <a:schemeClr val="tx1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90014" y="1064288"/>
            <a:ext cx="1208590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400" dirty="0">
                <a:cs typeface="2  Titr" panose="00000700000000000000" pitchFamily="2" charset="-78"/>
              </a:rPr>
              <a:t>خفه بشوید </a:t>
            </a:r>
            <a:r>
              <a:rPr lang="fa-IR" sz="4400" dirty="0" smtClean="0">
                <a:cs typeface="2  Titr" panose="00000700000000000000" pitchFamily="2" charset="-78"/>
              </a:rPr>
              <a:t>بزمجه‌ها</a:t>
            </a:r>
            <a:endParaRPr lang="fa-IR" sz="4400" dirty="0">
              <a:cs typeface="2  Titr" panose="00000700000000000000" pitchFamily="2" charset="-78"/>
            </a:endParaRPr>
          </a:p>
          <a:p>
            <a:pPr algn="ctr"/>
            <a:r>
              <a:rPr lang="fa-IR" sz="4400" dirty="0">
                <a:cs typeface="2  Titr" panose="00000700000000000000" pitchFamily="2" charset="-78"/>
              </a:rPr>
              <a:t>من، </a:t>
            </a:r>
            <a:r>
              <a:rPr lang="fa-IR" sz="4400" dirty="0" smtClean="0">
                <a:cs typeface="2  Titr" panose="00000700000000000000" pitchFamily="2" charset="-78"/>
              </a:rPr>
              <a:t>کورش، </a:t>
            </a:r>
            <a:r>
              <a:rPr lang="fa-IR" sz="4400" dirty="0">
                <a:cs typeface="2  Titr" panose="00000700000000000000" pitchFamily="2" charset="-78"/>
              </a:rPr>
              <a:t>بخش زیادی از </a:t>
            </a:r>
            <a:r>
              <a:rPr lang="fa-IR" sz="4400" dirty="0" smtClean="0">
                <a:cs typeface="2  Titr" panose="00000700000000000000" pitchFamily="2" charset="-78"/>
              </a:rPr>
              <a:t>ثروت ایران را در</a:t>
            </a:r>
            <a:br>
              <a:rPr lang="fa-IR" sz="4400" dirty="0" smtClean="0">
                <a:cs typeface="2  Titr" panose="00000700000000000000" pitchFamily="2" charset="-78"/>
              </a:rPr>
            </a:br>
            <a:r>
              <a:rPr lang="fa-IR" sz="4400" dirty="0" smtClean="0">
                <a:cs typeface="2  Titr" panose="00000700000000000000" pitchFamily="2" charset="-78"/>
              </a:rPr>
              <a:t>راه </a:t>
            </a:r>
            <a:r>
              <a:rPr lang="fa-IR" sz="4400" dirty="0">
                <a:cs typeface="2  Titr" panose="00000700000000000000" pitchFamily="2" charset="-78"/>
              </a:rPr>
              <a:t>فتح غزه و لبنان (فینیقیه) و سوریه هزینه </a:t>
            </a:r>
            <a:r>
              <a:rPr lang="fa-IR" sz="4400" dirty="0" smtClean="0">
                <a:cs typeface="2  Titr" panose="00000700000000000000" pitchFamily="2" charset="-78"/>
              </a:rPr>
              <a:t>کردم. در</a:t>
            </a:r>
            <a:br>
              <a:rPr lang="fa-IR" sz="4400" dirty="0" smtClean="0">
                <a:cs typeface="2  Titr" panose="00000700000000000000" pitchFamily="2" charset="-78"/>
              </a:rPr>
            </a:br>
            <a:r>
              <a:rPr lang="fa-IR" sz="4400" dirty="0" smtClean="0">
                <a:cs typeface="2  Titr" panose="00000700000000000000" pitchFamily="2" charset="-78"/>
              </a:rPr>
              <a:t>حالیکه </a:t>
            </a:r>
            <a:r>
              <a:rPr lang="fa-IR" sz="4400" dirty="0">
                <a:cs typeface="2  Titr" panose="00000700000000000000" pitchFamily="2" charset="-78"/>
              </a:rPr>
              <a:t>طبق </a:t>
            </a:r>
            <a:r>
              <a:rPr lang="fa-IR" sz="4400" dirty="0" smtClean="0">
                <a:cs typeface="2  Titr" panose="00000700000000000000" pitchFamily="2" charset="-78"/>
              </a:rPr>
              <a:t>کتیبه‌ها و اسناد تاریخی، در </a:t>
            </a:r>
            <a:r>
              <a:rPr lang="fa-IR" sz="4400" dirty="0">
                <a:cs typeface="2  Titr" panose="00000700000000000000" pitchFamily="2" charset="-78"/>
              </a:rPr>
              <a:t>آن </a:t>
            </a:r>
            <a:r>
              <a:rPr lang="fa-IR" sz="4400" dirty="0" smtClean="0">
                <a:cs typeface="2  Titr" panose="00000700000000000000" pitchFamily="2" charset="-78"/>
              </a:rPr>
              <a:t>زمان</a:t>
            </a:r>
            <a:br>
              <a:rPr lang="fa-IR" sz="4400" dirty="0" smtClean="0">
                <a:cs typeface="2  Titr" panose="00000700000000000000" pitchFamily="2" charset="-78"/>
              </a:rPr>
            </a:br>
            <a:r>
              <a:rPr lang="fa-IR" sz="4400" dirty="0" smtClean="0">
                <a:cs typeface="2  Titr" panose="00000700000000000000" pitchFamily="2" charset="-78"/>
              </a:rPr>
              <a:t>اکثر </a:t>
            </a:r>
            <a:r>
              <a:rPr lang="fa-IR" sz="4400" dirty="0">
                <a:cs typeface="2  Titr" panose="00000700000000000000" pitchFamily="2" charset="-78"/>
              </a:rPr>
              <a:t>مردم ایران فقیر </a:t>
            </a:r>
            <a:r>
              <a:rPr lang="fa-IR" sz="4400" dirty="0" smtClean="0">
                <a:cs typeface="2  Titr" panose="00000700000000000000" pitchFamily="2" charset="-78"/>
              </a:rPr>
              <a:t>بودند.</a:t>
            </a:r>
          </a:p>
          <a:p>
            <a:pPr algn="ctr"/>
            <a:r>
              <a:rPr lang="en-US" sz="3600" dirty="0">
                <a:solidFill>
                  <a:srgbClr val="FF0000"/>
                </a:solidFill>
                <a:cs typeface="2  Titr" panose="00000700000000000000" pitchFamily="2" charset="-78"/>
              </a:rPr>
              <a:t>adyannet.com/</a:t>
            </a:r>
            <a:r>
              <a:rPr lang="en-US" sz="3600" dirty="0" err="1">
                <a:solidFill>
                  <a:srgbClr val="FF0000"/>
                </a:solidFill>
                <a:cs typeface="2  Titr" panose="00000700000000000000" pitchFamily="2" charset="-78"/>
              </a:rPr>
              <a:t>fa</a:t>
            </a:r>
            <a:r>
              <a:rPr lang="en-US" sz="3600" dirty="0">
                <a:solidFill>
                  <a:srgbClr val="FF0000"/>
                </a:solidFill>
                <a:cs typeface="2  Titr" panose="00000700000000000000" pitchFamily="2" charset="-78"/>
              </a:rPr>
              <a:t>/news/25417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0520" y="13487485"/>
            <a:ext cx="578973" cy="578973"/>
          </a:xfrm>
          <a:prstGeom prst="rect">
            <a:avLst/>
          </a:prstGeom>
          <a:effectLst>
            <a:glow>
              <a:schemeClr val="tx1"/>
            </a:glow>
          </a:effectLst>
        </p:spPr>
      </p:pic>
      <p:sp>
        <p:nvSpPr>
          <p:cNvPr id="16" name="Rectangle 15"/>
          <p:cNvSpPr/>
          <p:nvPr/>
        </p:nvSpPr>
        <p:spPr>
          <a:xfrm>
            <a:off x="12549846" y="13493972"/>
            <a:ext cx="1581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ir_bastan</a:t>
            </a:r>
            <a:endParaRPr lang="fa-I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526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5057</TotalTime>
  <Words>23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2  Titr</vt:lpstr>
      <vt:lpstr>Arial</vt:lpstr>
      <vt:lpstr>Calibri</vt:lpstr>
      <vt:lpstr>Calibri Light</vt:lpstr>
      <vt:lpstr>2_Office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Mehdi</cp:lastModifiedBy>
  <cp:revision>548</cp:revision>
  <dcterms:created xsi:type="dcterms:W3CDTF">2019-05-11T09:22:03Z</dcterms:created>
  <dcterms:modified xsi:type="dcterms:W3CDTF">2019-11-06T07:49:58Z</dcterms:modified>
</cp:coreProperties>
</file>