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87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9B8"/>
    <a:srgbClr val="B80000"/>
    <a:srgbClr val="365422"/>
    <a:srgbClr val="E60000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0" autoAdjust="0"/>
    <p:restoredTop sz="94660"/>
  </p:normalViewPr>
  <p:slideViewPr>
    <p:cSldViewPr snapToGrid="0">
      <p:cViewPr>
        <p:scale>
          <a:sx n="30" d="100"/>
          <a:sy n="30" d="100"/>
        </p:scale>
        <p:origin x="-2052" y="-20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17/11/1440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400213" cy="1850395"/>
          </a:xfrm>
        </p:spPr>
        <p:txBody>
          <a:bodyPr>
            <a:normAutofit/>
          </a:bodyPr>
          <a:lstStyle/>
          <a:p>
            <a:pPr algn="ctr"/>
            <a:r>
              <a:rPr lang="fa-IR" sz="6300" dirty="0" smtClean="0">
                <a:cs typeface="2  Titr" pitchFamily="2" charset="-78"/>
              </a:rPr>
              <a:t>استعمارگران و صهیونیستها کورش را بزرگ کردند</a:t>
            </a:r>
            <a:endParaRPr lang="en-US" sz="63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15406"/>
            <a:ext cx="14400213" cy="411243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در مهمترین متون ادبی و تاریخی ایران، حتی آثار سعدی٬ حافظ٬ مولوی٬ بوعلی سینا و فردوسی مطلقاً یادی از کورش نشده است. تنها طبری و چند تن انگشت شمار گفته اند که کورش </a:t>
            </a:r>
            <a:b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</a:b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یک یهودی زاده و یک حاکم دشت نشانده محلی بود. حتی در سراسر متون روایی و تاریخی زرتشتی پیش از اسلام٬ ابداً اسمی از کورش و هخامنشیان وجود ندارد:</a:t>
            </a:r>
            <a:r>
              <a:rPr lang="fa-IR" sz="3400" dirty="0" smtClean="0">
                <a:cs typeface="2  Titr" pitchFamily="2" charset="-78"/>
              </a:rPr>
              <a:t> </a:t>
            </a:r>
            <a:r>
              <a:rPr lang="en-US" sz="3400" dirty="0" smtClean="0">
                <a:cs typeface="2  Titr" pitchFamily="2" charset="-78"/>
              </a:rPr>
              <a:t>yon.ir/</a:t>
            </a:r>
            <a:r>
              <a:rPr lang="en-US" sz="3400" dirty="0" err="1" smtClean="0">
                <a:cs typeface="2  Titr" pitchFamily="2" charset="-78"/>
              </a:rPr>
              <a:t>adynt</a:t>
            </a:r>
            <a:r>
              <a:rPr lang="fa-IR" sz="3400" dirty="0" smtClean="0">
                <a:cs typeface="2  Titr" pitchFamily="2" charset="-78"/>
              </a:rPr>
              <a:t> 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که این نشان میدهد کورش در روایات ایرانی٬ شخصیتی کم ارزش و بلکه بی‌ارزش است.</a:t>
            </a:r>
            <a:endParaRPr lang="en-US" sz="3400" dirty="0">
              <a:solidFill>
                <a:srgbClr val="C00000"/>
              </a:solidFill>
              <a:cs typeface="2  Titr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4525121"/>
            <a:ext cx="14400213" cy="20562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400" dirty="0" smtClean="0">
                <a:solidFill>
                  <a:srgbClr val="0069B8"/>
                </a:solidFill>
                <a:cs typeface="2  Titr" pitchFamily="2" charset="-78"/>
              </a:rPr>
              <a:t>تمام تعریف و تمجیدهایی که از کورش می‌شود یا ریشه در منابع یهودی دارد٬ یا منابع غربی. </a:t>
            </a:r>
            <a:r>
              <a:rPr lang="fa-IR" sz="3400" dirty="0">
                <a:solidFill>
                  <a:srgbClr val="0069B8"/>
                </a:solidFill>
                <a:cs typeface="2  Titr" pitchFamily="2" charset="-78"/>
              </a:rPr>
              <a:t>حتی </a:t>
            </a:r>
            <a:r>
              <a:rPr lang="fa-IR" sz="3400" dirty="0" smtClean="0">
                <a:solidFill>
                  <a:srgbClr val="0069B8"/>
                </a:solidFill>
                <a:cs typeface="2  Titr" pitchFamily="2" charset="-78"/>
              </a:rPr>
              <a:t>دلایلی وجود دارد که نشان می‌دهد استوانه کورش هم جعلی است: </a:t>
            </a:r>
            <a:r>
              <a:rPr lang="en-US" sz="3400" dirty="0" smtClean="0">
                <a:cs typeface="2  Titr" pitchFamily="2" charset="-78"/>
              </a:rPr>
              <a:t>yon.ir/ska7a</a:t>
            </a:r>
            <a:r>
              <a:rPr lang="fa-IR" sz="3400" dirty="0" smtClean="0">
                <a:cs typeface="2  Titr" pitchFamily="2" charset="-78"/>
              </a:rPr>
              <a:t> </a:t>
            </a:r>
            <a:r>
              <a:rPr lang="fa-IR" sz="3400" dirty="0" smtClean="0">
                <a:solidFill>
                  <a:srgbClr val="0069B8"/>
                </a:solidFill>
                <a:cs typeface="2  Titr" pitchFamily="2" charset="-78"/>
              </a:rPr>
              <a:t/>
            </a:r>
            <a:br>
              <a:rPr lang="fa-IR" sz="3400" dirty="0" smtClean="0">
                <a:solidFill>
                  <a:srgbClr val="0069B8"/>
                </a:solidFill>
                <a:cs typeface="2  Titr" pitchFamily="2" charset="-78"/>
              </a:rPr>
            </a:br>
            <a:r>
              <a:rPr lang="fa-IR" sz="3400" dirty="0" smtClean="0">
                <a:solidFill>
                  <a:srgbClr val="0069B8"/>
                </a:solidFill>
                <a:cs typeface="2  Titr" pitchFamily="2" charset="-78"/>
              </a:rPr>
              <a:t>که در راستای اهداف سیاسی٬ توسط استعمارگران جعل شده است.</a:t>
            </a:r>
            <a:endParaRPr lang="en-US" sz="3400" dirty="0">
              <a:solidFill>
                <a:srgbClr val="0069B8"/>
              </a:solidFill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90385" y="6227629"/>
            <a:ext cx="9409828" cy="4830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رسانه‌های صهیونیستی علناً می‌گویند باید از کورش برای درهم شکستن ایران استفاده کنیم!</a:t>
            </a:r>
            <a:r>
              <a:rPr lang="en-US" sz="3400" dirty="0" smtClean="0">
                <a:cs typeface="2  Titr" pitchFamily="2" charset="-78"/>
              </a:rPr>
              <a:t>yon.ir/skd23 </a:t>
            </a:r>
            <a:r>
              <a:rPr lang="fa-IR" sz="3400" dirty="0" smtClean="0">
                <a:cs typeface="2  Titr" pitchFamily="2" charset="-78"/>
              </a:rPr>
              <a:t> 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شیمون پرز رئیس سابق رژیم صهیونیستی هم اعلام کرد که </a:t>
            </a:r>
            <a:r>
              <a:rPr lang="fa-IR" sz="3400" dirty="0" smtClean="0">
                <a:cs typeface="2  Titr" pitchFamily="2" charset="-78"/>
              </a:rPr>
              <a:t>کورش نخستین صهیونیست جهان بود.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 همچنین اسماعیل رایین در </a:t>
            </a:r>
            <a:r>
              <a:rPr lang="fa-IR" sz="34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کتاب «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فراموش‌خانه </a:t>
            </a:r>
            <a:r>
              <a:rPr lang="fa-IR" sz="34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و فراماسونری در ایران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» که با حمایت ساواک نوشته شده بود اعلام کرد که کورش در عصر خود</a:t>
            </a:r>
            <a:r>
              <a:rPr lang="fa-IR" sz="3400" dirty="0" smtClean="0">
                <a:cs typeface="2  Titr" pitchFamily="2" charset="-78"/>
              </a:rPr>
              <a:t>٬ 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ماسون اول (یعنی </a:t>
            </a:r>
            <a:r>
              <a:rPr lang="fa-IR" sz="3400" dirty="0" smtClean="0">
                <a:cs typeface="2  Titr" pitchFamily="2" charset="-78"/>
              </a:rPr>
              <a:t>عالی‌ترین درجه فراماسونری </a:t>
            </a:r>
            <a:r>
              <a:rPr lang="fa-IR" sz="34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) بود: </a:t>
            </a:r>
            <a:r>
              <a:rPr lang="en-US" sz="3400" dirty="0">
                <a:cs typeface="2  Titr" pitchFamily="2" charset="-78"/>
              </a:rPr>
              <a:t>yon.ir/khfm1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-4" y="11150171"/>
            <a:ext cx="14400213" cy="4179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شوند. از دوران قاجار که دکان کورش‌دوستی برپا شد٬ تمام سران هخامنشی‌بازی از دم افرادی </a:t>
            </a:r>
            <a:r>
              <a:rPr lang="fa-IR" sz="3400" dirty="0">
                <a:cs typeface="2  Titr" pitchFamily="2" charset="-78"/>
              </a:rPr>
              <a:t>وابسته به اجنبی 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و </a:t>
            </a:r>
            <a:r>
              <a:rPr lang="fa-IR" sz="3400" dirty="0" smtClean="0">
                <a:cs typeface="2  Titr" pitchFamily="2" charset="-78"/>
              </a:rPr>
              <a:t>وطن فروش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 بودند. وقتی در زمان رضاشاه منطقه آرارات و </a:t>
            </a:r>
            <a:r>
              <a:rPr lang="fa-IR" sz="3400" dirty="0">
                <a:solidFill>
                  <a:srgbClr val="C00000"/>
                </a:solidFill>
                <a:cs typeface="2  Titr" pitchFamily="2" charset="-78"/>
              </a:rPr>
              <a:t>دشت 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امید از ایران جدا شد این جماعت برخلاف شعارهای ایران‌دوستانه‌شان لبخند رضایت به لب نشاندند. در هنگام جدا شدن بحرین از ایران نیز همین طور. در هر صورت اگر سخنان </a:t>
            </a:r>
            <a:r>
              <a:rPr lang="fa-IR" sz="3400" dirty="0">
                <a:solidFill>
                  <a:srgbClr val="C00000"/>
                </a:solidFill>
                <a:cs typeface="2  Titr" pitchFamily="2" charset="-78"/>
              </a:rPr>
              <a:t>حیله‌گرانه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 استعمارگران و یهودی‌ها را کنار بگذاریم، آن وقت کورش برمی‌گردد به همان نقطه‌ی صفر...</a:t>
            </a:r>
            <a:endParaRPr lang="en-US" sz="3400" dirty="0">
              <a:solidFill>
                <a:srgbClr val="C00000"/>
              </a:solidFill>
              <a:cs typeface="2 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69268"/>
            <a:ext cx="4990384" cy="468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990386" y="10104466"/>
            <a:ext cx="94098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400" dirty="0">
                <a:solidFill>
                  <a:srgbClr val="C00000"/>
                </a:solidFill>
                <a:cs typeface="2  Titr" pitchFamily="2" charset="-78"/>
              </a:rPr>
              <a:t>استعمارگران بساط کورش‌گرایی را پهن کردند تا یک هویت جعلی و کاذب به مردم ایران 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بدهند</a:t>
            </a:r>
            <a:r>
              <a:rPr lang="fa-IR" sz="3400" dirty="0">
                <a:solidFill>
                  <a:srgbClr val="C00000"/>
                </a:solidFill>
                <a:cs typeface="2  Titr" pitchFamily="2" charset="-78"/>
              </a:rPr>
              <a:t> </a:t>
            </a:r>
            <a:r>
              <a:rPr lang="fa-IR" sz="3400" dirty="0" smtClean="0">
                <a:solidFill>
                  <a:srgbClr val="C00000"/>
                </a:solidFill>
                <a:cs typeface="2  Titr" pitchFamily="2" charset="-78"/>
              </a:rPr>
              <a:t>تا بتوانند بر ایرانیان سوار</a:t>
            </a:r>
            <a:endParaRPr lang="en-US" sz="3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85435"/>
            <a:ext cx="631080" cy="63108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36079" y="6439365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ir_bastan</a:t>
            </a:r>
            <a:endParaRPr lang="fa-I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660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2209</TotalTime>
  <Words>250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استعمارگران و صهیونیستها کورش را بزرگ کردند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228</cp:revision>
  <dcterms:created xsi:type="dcterms:W3CDTF">2019-05-11T09:22:03Z</dcterms:created>
  <dcterms:modified xsi:type="dcterms:W3CDTF">2019-07-19T12:43:50Z</dcterms:modified>
</cp:coreProperties>
</file>