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44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5">
          <p15:clr>
            <a:srgbClr val="A4A3A4"/>
          </p15:clr>
        </p15:guide>
        <p15:guide id="2" pos="45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9900"/>
    <a:srgbClr val="0000FF"/>
    <a:srgbClr val="D20000"/>
    <a:srgbClr val="EFE4B0"/>
    <a:srgbClr val="94AA7F"/>
    <a:srgbClr val="C3BFC1"/>
    <a:srgbClr val="AF4646"/>
    <a:srgbClr val="FF3399"/>
    <a:srgbClr val="FF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632" autoAdjust="0"/>
    <p:restoredTop sz="90925" autoAdjust="0"/>
  </p:normalViewPr>
  <p:slideViewPr>
    <p:cSldViewPr snapToGrid="0">
      <p:cViewPr varScale="1">
        <p:scale>
          <a:sx n="32" d="100"/>
          <a:sy n="32" d="100"/>
        </p:scale>
        <p:origin x="1986" y="102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1441/02/28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4B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199" y="4040077"/>
            <a:ext cx="9129045" cy="2738519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fa-IR" sz="5400" dirty="0" smtClean="0">
                <a:cs typeface="2  Titr" panose="00000700000000000000" pitchFamily="2" charset="-78"/>
              </a:rPr>
              <a:t>روشنفکر آریایی:</a:t>
            </a:r>
            <a:br>
              <a:rPr lang="fa-IR" sz="5400" dirty="0" smtClean="0">
                <a:cs typeface="2  Titr" panose="00000700000000000000" pitchFamily="2" charset="-78"/>
              </a:rPr>
            </a:br>
            <a:r>
              <a:rPr lang="fa-IR" sz="5400" dirty="0" smtClean="0">
                <a:cs typeface="2  Titr" panose="00000700000000000000" pitchFamily="2" charset="-78"/>
              </a:rPr>
              <a:t>اینقدر نگید مرگ بر اسراییل! نگید مرگ بر امریکا! چون انرژی منفی به خودمون برمی‌گرده، سیل میاد زلزله میاد، کچل میشیم، میریم دستشویی آب قطع میشه و... </a:t>
            </a:r>
            <a:endParaRPr lang="en-US" sz="5400" dirty="0">
              <a:cs typeface="2 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81" y="3081363"/>
            <a:ext cx="4192557" cy="4655946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087107" y="553782"/>
            <a:ext cx="13410199" cy="18748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1439997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92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12100" dirty="0" smtClean="0">
                <a:solidFill>
                  <a:srgbClr val="D20000"/>
                </a:solidFill>
                <a:cs typeface="2  Titr" panose="00000700000000000000" pitchFamily="2" charset="-78"/>
              </a:rPr>
              <a:t>تناقضات روغنفکری</a:t>
            </a:r>
            <a:endParaRPr lang="en-US" sz="12100" dirty="0">
              <a:solidFill>
                <a:srgbClr val="D2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78956" y="8011629"/>
            <a:ext cx="8799730" cy="6030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439997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92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5400" dirty="0" smtClean="0">
                <a:solidFill>
                  <a:srgbClr val="008000"/>
                </a:solidFill>
                <a:cs typeface="2  Titr" panose="00000700000000000000" pitchFamily="2" charset="-78"/>
              </a:rPr>
              <a:t>حالا همین روغنفکر </a:t>
            </a:r>
          </a:p>
          <a:p>
            <a:pPr algn="ctr">
              <a:lnSpc>
                <a:spcPct val="100000"/>
              </a:lnSpc>
            </a:pPr>
            <a:r>
              <a:rPr lang="fa-IR" sz="5400" dirty="0" smtClean="0">
                <a:solidFill>
                  <a:srgbClr val="008000"/>
                </a:solidFill>
                <a:cs typeface="2  Titr" panose="00000700000000000000" pitchFamily="2" charset="-78"/>
              </a:rPr>
              <a:t>در 7 آبان (روز جعلی کورش):</a:t>
            </a:r>
          </a:p>
          <a:p>
            <a:pPr algn="ctr">
              <a:lnSpc>
                <a:spcPct val="100000"/>
              </a:lnSpc>
            </a:pPr>
            <a:r>
              <a:rPr lang="fa-IR" sz="5400" dirty="0" smtClean="0">
                <a:solidFill>
                  <a:srgbClr val="008000"/>
                </a:solidFill>
                <a:cs typeface="2  Titr" panose="00000700000000000000" pitchFamily="2" charset="-78"/>
              </a:rPr>
              <a:t>مرگ بر خدا. مرگ بر اسلام، مرگ بر یک و نیم میلیارد مسلمون، مرگ بر عرب، مرگ بر تو. مرگ بر اون. مرگ بر این. مرگ بر بقیه...</a:t>
            </a:r>
            <a:endParaRPr lang="en-US" sz="5400" dirty="0">
              <a:solidFill>
                <a:srgbClr val="008000"/>
              </a:solidFill>
              <a:cs typeface="2 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08271" y="8511345"/>
            <a:ext cx="4649973" cy="50315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78" y="0"/>
            <a:ext cx="684156" cy="68415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246209" y="50380"/>
            <a:ext cx="17774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/>
              <a:t>ir_bastan</a:t>
            </a:r>
            <a:endParaRPr lang="fa-IR" sz="3200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00" y="90453"/>
            <a:ext cx="500799" cy="50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4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4397</TotalTime>
  <Words>53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2  Titr</vt:lpstr>
      <vt:lpstr>Arial</vt:lpstr>
      <vt:lpstr>Calibri</vt:lpstr>
      <vt:lpstr>Calibri Light</vt:lpstr>
      <vt:lpstr>2_Office Theme</vt:lpstr>
      <vt:lpstr>روشنفکر آریایی: اینقدر نگید مرگ بر اسراییل! نگید مرگ بر امریکا! چون انرژی منفی به خودمون برمی‌گرده، سیل میاد زلزله میاد، کچل میشیم، میریم دستشویی آب قطع میشه و...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Mehdi</cp:lastModifiedBy>
  <cp:revision>472</cp:revision>
  <dcterms:created xsi:type="dcterms:W3CDTF">2019-05-11T09:22:03Z</dcterms:created>
  <dcterms:modified xsi:type="dcterms:W3CDTF">2019-10-27T07:31:21Z</dcterms:modified>
</cp:coreProperties>
</file>