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48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ACA800"/>
    <a:srgbClr val="C1BAB3"/>
    <a:srgbClr val="3FA38E"/>
    <a:srgbClr val="46B39B"/>
    <a:srgbClr val="65978D"/>
    <a:srgbClr val="F6E9DA"/>
    <a:srgbClr val="F7E9DA"/>
    <a:srgbClr val="0B464E"/>
    <a:srgbClr val="EFF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 varScale="1">
        <p:scale>
          <a:sx n="50" d="100"/>
          <a:sy n="50" d="100"/>
        </p:scale>
        <p:origin x="117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B749B-5B01-446D-A01C-3F452F413FE1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04EB9-BF56-4876-BC2B-8CA542189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04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82828"/>
            <a:ext cx="1091613" cy="1030669"/>
          </a:xfrm>
          <a:prstGeom prst="rect">
            <a:avLst/>
          </a:prstGeom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900391" y="3250392"/>
            <a:ext cx="2722710" cy="286528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i="1" dirty="0" err="1" smtClean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2200" i="1" dirty="0">
              <a:solidFill>
                <a:prstClr val="white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6250" y="486836"/>
            <a:ext cx="8172450" cy="1562100"/>
          </a:xfrm>
          <a:prstGeom prst="rect">
            <a:avLst/>
          </a:prstGeom>
          <a:solidFill>
            <a:srgbClr val="F6E9DA"/>
          </a:solidFill>
          <a:ln>
            <a:solidFill>
              <a:srgbClr val="F6E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9600" y="617200"/>
            <a:ext cx="78867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sz="3200" dirty="0" smtClean="0">
                <a:cs typeface="2  Titr" panose="00000700000000000000" pitchFamily="2" charset="-78"/>
              </a:rPr>
              <a:t>منطق یک </a:t>
            </a:r>
            <a:r>
              <a:rPr lang="fa-IR" sz="3200" dirty="0" smtClean="0">
                <a:solidFill>
                  <a:srgbClr val="FF0066"/>
                </a:solidFill>
                <a:cs typeface="2  Titr" panose="00000700000000000000" pitchFamily="2" charset="-78"/>
              </a:rPr>
              <a:t>آریایی بیمار</a:t>
            </a:r>
            <a:r>
              <a:rPr lang="fa-IR" sz="3200" dirty="0" smtClean="0">
                <a:cs typeface="2  Titr" panose="00000700000000000000" pitchFamily="2" charset="-78"/>
              </a:rPr>
              <a:t>: اهانت به اسلام: </a:t>
            </a:r>
            <a:r>
              <a:rPr lang="fa-IR" sz="3200" dirty="0" smtClean="0">
                <a:solidFill>
                  <a:srgbClr val="FF0066"/>
                </a:solidFill>
                <a:cs typeface="2  Titr" panose="00000700000000000000" pitchFamily="2" charset="-78"/>
              </a:rPr>
              <a:t>گفتار نیک</a:t>
            </a:r>
            <a:endParaRPr lang="fa-IR" sz="3200" dirty="0" smtClean="0">
              <a:cs typeface="2  Titr" panose="000007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3200" dirty="0" smtClean="0">
                <a:cs typeface="2  Titr" panose="00000700000000000000" pitchFamily="2" charset="-78"/>
              </a:rPr>
              <a:t>و کتک زدن همسرِ مسلمان: </a:t>
            </a:r>
            <a:r>
              <a:rPr lang="fa-IR" sz="3200" dirty="0" smtClean="0">
                <a:solidFill>
                  <a:srgbClr val="FF0066"/>
                </a:solidFill>
                <a:cs typeface="2  Titr" panose="00000700000000000000" pitchFamily="2" charset="-78"/>
              </a:rPr>
              <a:t>کردار نیک</a:t>
            </a:r>
            <a:r>
              <a:rPr lang="fa-IR" sz="3200" dirty="0" smtClean="0">
                <a:cs typeface="2  Titr" panose="00000700000000000000" pitchFamily="2" charset="-78"/>
              </a:rPr>
              <a:t>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68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5693</TotalTime>
  <Words>21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566</cp:revision>
  <dcterms:created xsi:type="dcterms:W3CDTF">2020-07-01T15:42:19Z</dcterms:created>
  <dcterms:modified xsi:type="dcterms:W3CDTF">2021-01-18T05:54:48Z</dcterms:modified>
</cp:coreProperties>
</file>