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59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20000"/>
    <a:srgbClr val="008000"/>
    <a:srgbClr val="D9FFA7"/>
    <a:srgbClr val="009900"/>
    <a:srgbClr val="FF0066"/>
    <a:srgbClr val="FF00FF"/>
    <a:srgbClr val="FF3399"/>
    <a:srgbClr val="EFE4B0"/>
    <a:srgbClr val="94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66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1441/03/09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8522574"/>
            <a:ext cx="14400213" cy="587763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a-IR" sz="4400" dirty="0" smtClean="0">
                <a:solidFill>
                  <a:srgbClr val="FF0000"/>
                </a:solidFill>
                <a:cs typeface="2  Titr" panose="00000700000000000000" pitchFamily="2" charset="-78"/>
              </a:rPr>
              <a:t>تصویری از یک نیایشگاه زرتشتی: </a:t>
            </a:r>
            <a:r>
              <a:rPr lang="fa-IR" sz="4400" dirty="0" smtClean="0">
                <a:cs typeface="2  Titr" panose="00000700000000000000" pitchFamily="2" charset="-78"/>
              </a:rPr>
              <a:t>آنچه به نظرم جالب آمد عبارت</a:t>
            </a:r>
            <a:br>
              <a:rPr lang="fa-IR" sz="4400" dirty="0" smtClean="0">
                <a:cs typeface="2  Titr" panose="00000700000000000000" pitchFamily="2" charset="-78"/>
              </a:rPr>
            </a:br>
            <a:r>
              <a:rPr lang="fa-IR" sz="4400" dirty="0" smtClean="0">
                <a:cs typeface="2  Titr" panose="00000700000000000000" pitchFamily="2" charset="-78"/>
              </a:rPr>
              <a:t>«</a:t>
            </a:r>
            <a:r>
              <a:rPr lang="fa-IR" sz="4400" dirty="0" smtClean="0">
                <a:solidFill>
                  <a:srgbClr val="008000"/>
                </a:solidFill>
                <a:cs typeface="2  Titr" panose="00000700000000000000" pitchFamily="2" charset="-78"/>
              </a:rPr>
              <a:t>یا شاه وَرَهرام ایزد پاک</a:t>
            </a:r>
            <a:r>
              <a:rPr lang="fa-IR" sz="4400" dirty="0" smtClean="0">
                <a:cs typeface="2  Titr" panose="00000700000000000000" pitchFamily="2" charset="-78"/>
              </a:rPr>
              <a:t>» است. واژه </a:t>
            </a:r>
            <a:r>
              <a:rPr lang="fa-IR" sz="4400" dirty="0" smtClean="0">
                <a:solidFill>
                  <a:srgbClr val="D20000"/>
                </a:solidFill>
                <a:cs typeface="2  Titr" panose="00000700000000000000" pitchFamily="2" charset="-78"/>
              </a:rPr>
              <a:t>یا</a:t>
            </a:r>
            <a:r>
              <a:rPr lang="fa-IR" sz="4400" dirty="0" smtClean="0">
                <a:cs typeface="2  Titr" panose="00000700000000000000" pitchFamily="2" charset="-78"/>
              </a:rPr>
              <a:t> حرف ندا در زبان عربی است. در زبان عربی وقتی بخواهند کسی را صدا بزنند می‌گویند یا فلان...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زرتشتیان در دعاهای خود ورهرام را</a:t>
            </a:r>
            <a:r>
              <a:rPr lang="en-US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می‌ستایند. طبق اوستا، ورهرام این توان</a:t>
            </a:r>
            <a:b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را دارد که به صورت‌های مختلفی چون گراز خال‌خالی خشمگین، شتر پرنده</a:t>
            </a:r>
            <a:b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و... دربیاید </a:t>
            </a:r>
            <a:r>
              <a:rPr lang="fa-IR" sz="3200" dirty="0" smtClean="0">
                <a:cs typeface="2  Titr" panose="00000700000000000000" pitchFamily="2" charset="-78"/>
              </a:rPr>
              <a:t>(خرده اوستا، ترجمه موبد اردشیر آذرگشسب، </a:t>
            </a:r>
            <a:r>
              <a:rPr lang="fa-IR" sz="3200" smtClean="0">
                <a:cs typeface="2  Titr" panose="00000700000000000000" pitchFamily="2" charset="-78"/>
              </a:rPr>
              <a:t>ص 117-119)</a:t>
            </a:r>
            <a:r>
              <a:rPr lang="fa-IR" sz="3200" dirty="0">
                <a:solidFill>
                  <a:srgbClr val="0000FF"/>
                </a:solidFill>
                <a:cs typeface="2  Titr" panose="00000700000000000000" pitchFamily="2" charset="-78"/>
              </a:rPr>
              <a:t/>
            </a:r>
            <a:br>
              <a:rPr lang="fa-IR" sz="3200" dirty="0">
                <a:solidFill>
                  <a:srgbClr val="0000FF"/>
                </a:solidFill>
                <a:cs typeface="2  Titr" panose="00000700000000000000" pitchFamily="2" charset="-78"/>
              </a:rPr>
            </a:br>
            <a:r>
              <a:rPr lang="fa-IR" sz="4000" smtClean="0">
                <a:solidFill>
                  <a:srgbClr val="0000FF"/>
                </a:solidFill>
                <a:cs typeface="2  Titr" panose="00000700000000000000" pitchFamily="2" charset="-78"/>
              </a:rPr>
              <a:t>همین </a:t>
            </a:r>
            <a:r>
              <a:rPr lang="fa-IR" sz="4000" dirty="0" smtClean="0">
                <a:solidFill>
                  <a:srgbClr val="0000FF"/>
                </a:solidFill>
                <a:cs typeface="2  Titr" panose="00000700000000000000" pitchFamily="2" charset="-78"/>
              </a:rPr>
              <a:t>سبب شده که برخی او را یک جن بدانند. </a:t>
            </a:r>
            <a:r>
              <a:rPr lang="fa-IR" sz="4000" dirty="0" smtClean="0">
                <a:solidFill>
                  <a:srgbClr val="FF0000"/>
                </a:solidFill>
                <a:cs typeface="2  Titr" panose="00000700000000000000" pitchFamily="2" charset="-78"/>
              </a:rPr>
              <a:t>نظر شما در این باره چیست؟</a:t>
            </a:r>
            <a:endParaRPr lang="en-US" sz="40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74579"/>
            <a:ext cx="14400213" cy="85225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7790" y="0"/>
            <a:ext cx="578973" cy="578973"/>
          </a:xfrm>
          <a:prstGeom prst="rect">
            <a:avLst/>
          </a:prstGeom>
          <a:effectLst>
            <a:glow>
              <a:schemeClr val="tx1"/>
            </a:glow>
          </a:effectLst>
        </p:spPr>
      </p:pic>
      <p:sp>
        <p:nvSpPr>
          <p:cNvPr id="9" name="Rectangle 8"/>
          <p:cNvSpPr/>
          <p:nvPr/>
        </p:nvSpPr>
        <p:spPr>
          <a:xfrm>
            <a:off x="12227116" y="6487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616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5057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548</cp:revision>
  <dcterms:created xsi:type="dcterms:W3CDTF">2019-05-11T09:22:03Z</dcterms:created>
  <dcterms:modified xsi:type="dcterms:W3CDTF">2019-11-06T10:23:12Z</dcterms:modified>
</cp:coreProperties>
</file>