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84" r:id="rId1"/>
  </p:sldMasterIdLst>
  <p:notesMasterIdLst>
    <p:notesMasterId r:id="rId3"/>
  </p:notesMasterIdLst>
  <p:sldIdLst>
    <p:sldId id="334" r:id="rId2"/>
  </p:sldIdLst>
  <p:sldSz cx="14400213" cy="14400213"/>
  <p:notesSz cx="6858000" cy="9144000"/>
  <p:defaultTextStyle>
    <a:defPPr>
      <a:defRPr lang="fa-IR"/>
    </a:defPPr>
    <a:lvl1pPr marL="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1pPr>
    <a:lvl2pPr marL="69119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2pPr>
    <a:lvl3pPr marL="138239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3pPr>
    <a:lvl4pPr marL="207358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4pPr>
    <a:lvl5pPr marL="276478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5pPr>
    <a:lvl6pPr marL="345597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6pPr>
    <a:lvl7pPr marL="414717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7pPr>
    <a:lvl8pPr marL="4838365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8pPr>
    <a:lvl9pPr marL="5529560" algn="r" defTabSz="1382390" rtl="1" eaLnBrk="1" latinLnBrk="0" hangingPunct="1">
      <a:defRPr sz="2721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535">
          <p15:clr>
            <a:srgbClr val="A4A3A4"/>
          </p15:clr>
        </p15:guide>
        <p15:guide id="2" pos="4535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009900"/>
    <a:srgbClr val="E60000"/>
    <a:srgbClr val="0000FF"/>
    <a:srgbClr val="FF3399"/>
    <a:srgbClr val="FCFCFC"/>
    <a:srgbClr val="008000"/>
    <a:srgbClr val="49702E"/>
    <a:srgbClr val="0069B8"/>
    <a:srgbClr val="FF2D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632" autoAdjust="0"/>
    <p:restoredTop sz="90925" autoAdjust="0"/>
  </p:normalViewPr>
  <p:slideViewPr>
    <p:cSldViewPr snapToGrid="0">
      <p:cViewPr varScale="1">
        <p:scale>
          <a:sx n="32" d="100"/>
          <a:sy n="32" d="100"/>
        </p:scale>
        <p:origin x="1986" y="102"/>
      </p:cViewPr>
      <p:guideLst>
        <p:guide orient="horz" pos="4535"/>
        <p:guide pos="453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D7EF68E-5B8C-4CA1-A821-2F9984B7D35C}" type="datetimeFigureOut">
              <a:rPr lang="fa-IR" smtClean="0"/>
              <a:t>1441/02/23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58E4B76E-8ED5-4125-8532-230DFF7D8691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91317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0016" y="2356703"/>
            <a:ext cx="12240181" cy="5013407"/>
          </a:xfrm>
        </p:spPr>
        <p:txBody>
          <a:bodyPr anchor="b"/>
          <a:lstStyle>
            <a:lvl1pPr algn="ctr"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0027" y="7563446"/>
            <a:ext cx="10800160" cy="3476717"/>
          </a:xfrm>
        </p:spPr>
        <p:txBody>
          <a:bodyPr/>
          <a:lstStyle>
            <a:lvl1pPr marL="0" indent="0" algn="ctr">
              <a:buNone/>
              <a:defRPr sz="3780"/>
            </a:lvl1pPr>
            <a:lvl2pPr marL="719999" indent="0" algn="ctr">
              <a:buNone/>
              <a:defRPr sz="3150"/>
            </a:lvl2pPr>
            <a:lvl3pPr marL="1439997" indent="0" algn="ctr">
              <a:buNone/>
              <a:defRPr sz="2835"/>
            </a:lvl3pPr>
            <a:lvl4pPr marL="2159996" indent="0" algn="ctr">
              <a:buNone/>
              <a:defRPr sz="2520"/>
            </a:lvl4pPr>
            <a:lvl5pPr marL="2879994" indent="0" algn="ctr">
              <a:buNone/>
              <a:defRPr sz="2520"/>
            </a:lvl5pPr>
            <a:lvl6pPr marL="3599993" indent="0" algn="ctr">
              <a:buNone/>
              <a:defRPr sz="2520"/>
            </a:lvl6pPr>
            <a:lvl7pPr marL="4319991" indent="0" algn="ctr">
              <a:buNone/>
              <a:defRPr sz="2520"/>
            </a:lvl7pPr>
            <a:lvl8pPr marL="5039990" indent="0" algn="ctr">
              <a:buNone/>
              <a:defRPr sz="2520"/>
            </a:lvl8pPr>
            <a:lvl9pPr marL="5759988" indent="0" algn="ctr">
              <a:buNone/>
              <a:defRPr sz="252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567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670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305153" y="766678"/>
            <a:ext cx="3105046" cy="1220351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90015" y="766678"/>
            <a:ext cx="9135135" cy="1220351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5673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74591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515" y="3590057"/>
            <a:ext cx="12420184" cy="5990088"/>
          </a:xfrm>
        </p:spPr>
        <p:txBody>
          <a:bodyPr anchor="b"/>
          <a:lstStyle>
            <a:lvl1pPr>
              <a:defRPr sz="944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515" y="9636813"/>
            <a:ext cx="12420184" cy="3150046"/>
          </a:xfrm>
        </p:spPr>
        <p:txBody>
          <a:bodyPr/>
          <a:lstStyle>
            <a:lvl1pPr marL="0" indent="0">
              <a:buNone/>
              <a:defRPr sz="3780">
                <a:solidFill>
                  <a:schemeClr val="tx1"/>
                </a:solidFill>
              </a:defRPr>
            </a:lvl1pPr>
            <a:lvl2pPr marL="719999" indent="0">
              <a:buNone/>
              <a:defRPr sz="3150">
                <a:solidFill>
                  <a:schemeClr val="tx1">
                    <a:tint val="75000"/>
                  </a:schemeClr>
                </a:solidFill>
              </a:defRPr>
            </a:lvl2pPr>
            <a:lvl3pPr marL="1439997" indent="0">
              <a:buNone/>
              <a:defRPr sz="2835">
                <a:solidFill>
                  <a:schemeClr val="tx1">
                    <a:tint val="75000"/>
                  </a:schemeClr>
                </a:solidFill>
              </a:defRPr>
            </a:lvl3pPr>
            <a:lvl4pPr marL="2159996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4pPr>
            <a:lvl5pPr marL="2879994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5pPr>
            <a:lvl6pPr marL="3599993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6pPr>
            <a:lvl7pPr marL="4319991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7pPr>
            <a:lvl8pPr marL="503999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8pPr>
            <a:lvl9pPr marL="5759988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8622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014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290108" y="3833390"/>
            <a:ext cx="6120091" cy="913680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13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766681"/>
            <a:ext cx="12420184" cy="278337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1892" y="3530053"/>
            <a:ext cx="6091964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91892" y="5260078"/>
            <a:ext cx="6091964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290109" y="3530053"/>
            <a:ext cx="6121966" cy="1730025"/>
          </a:xfrm>
        </p:spPr>
        <p:txBody>
          <a:bodyPr anchor="b"/>
          <a:lstStyle>
            <a:lvl1pPr marL="0" indent="0">
              <a:buNone/>
              <a:defRPr sz="3780" b="1"/>
            </a:lvl1pPr>
            <a:lvl2pPr marL="719999" indent="0">
              <a:buNone/>
              <a:defRPr sz="3150" b="1"/>
            </a:lvl2pPr>
            <a:lvl3pPr marL="1439997" indent="0">
              <a:buNone/>
              <a:defRPr sz="2835" b="1"/>
            </a:lvl3pPr>
            <a:lvl4pPr marL="2159996" indent="0">
              <a:buNone/>
              <a:defRPr sz="2520" b="1"/>
            </a:lvl4pPr>
            <a:lvl5pPr marL="2879994" indent="0">
              <a:buNone/>
              <a:defRPr sz="2520" b="1"/>
            </a:lvl5pPr>
            <a:lvl6pPr marL="3599993" indent="0">
              <a:buNone/>
              <a:defRPr sz="2520" b="1"/>
            </a:lvl6pPr>
            <a:lvl7pPr marL="4319991" indent="0">
              <a:buNone/>
              <a:defRPr sz="2520" b="1"/>
            </a:lvl7pPr>
            <a:lvl8pPr marL="5039990" indent="0">
              <a:buNone/>
              <a:defRPr sz="2520" b="1"/>
            </a:lvl8pPr>
            <a:lvl9pPr marL="5759988" indent="0">
              <a:buNone/>
              <a:defRPr sz="252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290109" y="5260078"/>
            <a:ext cx="6121966" cy="773678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33207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1436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54555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1966" y="2073367"/>
            <a:ext cx="7290108" cy="10233485"/>
          </a:xfrm>
        </p:spPr>
        <p:txBody>
          <a:bodyPr/>
          <a:lstStyle>
            <a:lvl1pPr>
              <a:defRPr sz="5039"/>
            </a:lvl1pPr>
            <a:lvl2pPr>
              <a:defRPr sz="4409"/>
            </a:lvl2pPr>
            <a:lvl3pPr>
              <a:defRPr sz="3780"/>
            </a:lvl3pPr>
            <a:lvl4pPr>
              <a:defRPr sz="3150"/>
            </a:lvl4pPr>
            <a:lvl5pPr>
              <a:defRPr sz="3150"/>
            </a:lvl5pPr>
            <a:lvl6pPr>
              <a:defRPr sz="3150"/>
            </a:lvl6pPr>
            <a:lvl7pPr>
              <a:defRPr sz="3150"/>
            </a:lvl7pPr>
            <a:lvl8pPr>
              <a:defRPr sz="3150"/>
            </a:lvl8pPr>
            <a:lvl9pPr>
              <a:defRPr sz="31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33860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1890" y="960014"/>
            <a:ext cx="4644444" cy="3360050"/>
          </a:xfrm>
        </p:spPr>
        <p:txBody>
          <a:bodyPr anchor="b"/>
          <a:lstStyle>
            <a:lvl1pPr>
              <a:defRPr sz="503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121966" y="2073367"/>
            <a:ext cx="7290108" cy="10233485"/>
          </a:xfrm>
        </p:spPr>
        <p:txBody>
          <a:bodyPr anchor="t"/>
          <a:lstStyle>
            <a:lvl1pPr marL="0" indent="0">
              <a:buNone/>
              <a:defRPr sz="5039"/>
            </a:lvl1pPr>
            <a:lvl2pPr marL="719999" indent="0">
              <a:buNone/>
              <a:defRPr sz="4409"/>
            </a:lvl2pPr>
            <a:lvl3pPr marL="1439997" indent="0">
              <a:buNone/>
              <a:defRPr sz="3780"/>
            </a:lvl3pPr>
            <a:lvl4pPr marL="2159996" indent="0">
              <a:buNone/>
              <a:defRPr sz="3150"/>
            </a:lvl4pPr>
            <a:lvl5pPr marL="2879994" indent="0">
              <a:buNone/>
              <a:defRPr sz="3150"/>
            </a:lvl5pPr>
            <a:lvl6pPr marL="3599993" indent="0">
              <a:buNone/>
              <a:defRPr sz="3150"/>
            </a:lvl6pPr>
            <a:lvl7pPr marL="4319991" indent="0">
              <a:buNone/>
              <a:defRPr sz="3150"/>
            </a:lvl7pPr>
            <a:lvl8pPr marL="5039990" indent="0">
              <a:buNone/>
              <a:defRPr sz="3150"/>
            </a:lvl8pPr>
            <a:lvl9pPr marL="5759988" indent="0">
              <a:buNone/>
              <a:defRPr sz="315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1890" y="4320064"/>
            <a:ext cx="4644444" cy="8003453"/>
          </a:xfrm>
        </p:spPr>
        <p:txBody>
          <a:bodyPr/>
          <a:lstStyle>
            <a:lvl1pPr marL="0" indent="0">
              <a:buNone/>
              <a:defRPr sz="2520"/>
            </a:lvl1pPr>
            <a:lvl2pPr marL="719999" indent="0">
              <a:buNone/>
              <a:defRPr sz="2205"/>
            </a:lvl2pPr>
            <a:lvl3pPr marL="1439997" indent="0">
              <a:buNone/>
              <a:defRPr sz="1890"/>
            </a:lvl3pPr>
            <a:lvl4pPr marL="2159996" indent="0">
              <a:buNone/>
              <a:defRPr sz="1575"/>
            </a:lvl4pPr>
            <a:lvl5pPr marL="2879994" indent="0">
              <a:buNone/>
              <a:defRPr sz="1575"/>
            </a:lvl5pPr>
            <a:lvl6pPr marL="3599993" indent="0">
              <a:buNone/>
              <a:defRPr sz="1575"/>
            </a:lvl6pPr>
            <a:lvl7pPr marL="4319991" indent="0">
              <a:buNone/>
              <a:defRPr sz="1575"/>
            </a:lvl7pPr>
            <a:lvl8pPr marL="5039990" indent="0">
              <a:buNone/>
              <a:defRPr sz="1575"/>
            </a:lvl8pPr>
            <a:lvl9pPr marL="5759988" indent="0">
              <a:buNone/>
              <a:defRPr sz="15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5525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015" y="766681"/>
            <a:ext cx="12420184" cy="278337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90015" y="3833390"/>
            <a:ext cx="12420184" cy="91368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015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44D9A9-B090-40A5-8601-8AC05F3C0B8D}" type="datetimeFigureOut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1441/02/23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770071" y="13346867"/>
            <a:ext cx="4860072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70150" y="13346867"/>
            <a:ext cx="3240048" cy="76667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9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B4B543-0075-4326-A427-11E3425910C8}" type="slidenum">
              <a:rPr lang="fa-IR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fa-IR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1405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439997" rtl="1" eaLnBrk="1" latinLnBrk="0" hangingPunct="1">
        <a:lnSpc>
          <a:spcPct val="90000"/>
        </a:lnSpc>
        <a:spcBef>
          <a:spcPct val="0"/>
        </a:spcBef>
        <a:buNone/>
        <a:defRPr sz="6929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9999" indent="-359999" algn="r" defTabSz="1439997" rtl="1" eaLnBrk="1" latinLnBrk="0" hangingPunct="1">
        <a:lnSpc>
          <a:spcPct val="90000"/>
        </a:lnSpc>
        <a:spcBef>
          <a:spcPts val="1575"/>
        </a:spcBef>
        <a:buFont typeface="Arial" panose="020B0604020202020204" pitchFamily="34" charset="0"/>
        <a:buChar char="•"/>
        <a:defRPr sz="4409" kern="1200">
          <a:solidFill>
            <a:schemeClr val="tx1"/>
          </a:solidFill>
          <a:latin typeface="+mn-lt"/>
          <a:ea typeface="+mn-ea"/>
          <a:cs typeface="+mn-cs"/>
        </a:defRPr>
      </a:lvl1pPr>
      <a:lvl2pPr marL="107999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780" kern="1200">
          <a:solidFill>
            <a:schemeClr val="tx1"/>
          </a:solidFill>
          <a:latin typeface="+mn-lt"/>
          <a:ea typeface="+mn-ea"/>
          <a:cs typeface="+mn-cs"/>
        </a:defRPr>
      </a:lvl2pPr>
      <a:lvl3pPr marL="1799996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3pPr>
      <a:lvl4pPr marL="2519995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3239994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959992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679991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399989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6119988" indent="-359999" algn="r" defTabSz="1439997" rtl="1" eaLnBrk="1" latinLnBrk="0" hangingPunct="1">
        <a:lnSpc>
          <a:spcPct val="90000"/>
        </a:lnSpc>
        <a:spcBef>
          <a:spcPts val="787"/>
        </a:spcBef>
        <a:buFont typeface="Arial" panose="020B0604020202020204" pitchFamily="34" charset="0"/>
        <a:buChar char="•"/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1pPr>
      <a:lvl2pPr marL="719999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2pPr>
      <a:lvl3pPr marL="1439997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3pPr>
      <a:lvl4pPr marL="2159996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4pPr>
      <a:lvl5pPr marL="2879994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5pPr>
      <a:lvl6pPr marL="3599993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6pPr>
      <a:lvl7pPr marL="4319991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7pPr>
      <a:lvl8pPr marL="5039990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8pPr>
      <a:lvl9pPr marL="5759988" algn="r" defTabSz="1439997" rtl="1" eaLnBrk="1" latinLnBrk="0" hangingPunct="1">
        <a:defRPr sz="283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  <a:alpha val="6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"/>
            <a:ext cx="14400213" cy="2438400"/>
          </a:xfrm>
        </p:spPr>
        <p:txBody>
          <a:bodyPr>
            <a:normAutofit/>
          </a:bodyPr>
          <a:lstStyle/>
          <a:p>
            <a:pPr algn="ctr" rtl="0"/>
            <a:r>
              <a:rPr lang="fa-IR" sz="8800" dirty="0" smtClean="0">
                <a:solidFill>
                  <a:srgbClr val="FF0000"/>
                </a:solidFill>
                <a:cs typeface="2  Titr" panose="00000700000000000000" pitchFamily="2" charset="-78"/>
              </a:rPr>
              <a:t>شایعه روز جهانی کورش</a:t>
            </a:r>
            <a:endParaRPr lang="en-US" sz="8800" dirty="0">
              <a:solidFill>
                <a:srgbClr val="FF0000"/>
              </a:solidFill>
              <a:cs typeface="2 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2438401"/>
            <a:ext cx="14400213" cy="3870958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00000"/>
              </a:lnSpc>
              <a:buNone/>
            </a:pPr>
            <a:r>
              <a:rPr lang="fa-IR" sz="4000" dirty="0" smtClean="0">
                <a:cs typeface="2  Titr" panose="00000700000000000000" pitchFamily="2" charset="-78"/>
              </a:rPr>
              <a:t>1. چند </a:t>
            </a:r>
            <a:r>
              <a:rPr lang="fa-IR" sz="4000" dirty="0">
                <a:cs typeface="2  Titr" panose="00000700000000000000" pitchFamily="2" charset="-78"/>
              </a:rPr>
              <a:t>سالی است که </a:t>
            </a:r>
            <a:r>
              <a:rPr lang="fa-IR" sz="4000" dirty="0" smtClean="0">
                <a:cs typeface="2  Titr" panose="00000700000000000000" pitchFamily="2" charset="-78"/>
              </a:rPr>
              <a:t>برخی جریان‌های رسانه‌ای ادعا می‌کنند </a:t>
            </a:r>
            <a:r>
              <a:rPr lang="fa-IR" sz="4000" dirty="0" smtClean="0">
                <a:solidFill>
                  <a:srgbClr val="009900"/>
                </a:solidFill>
                <a:cs typeface="2  Titr" panose="00000700000000000000" pitchFamily="2" charset="-78"/>
              </a:rPr>
              <a:t>7 آبان</a:t>
            </a:r>
            <a:r>
              <a:rPr lang="fa-IR" sz="4000" dirty="0" smtClean="0">
                <a:cs typeface="2  Titr" panose="00000700000000000000" pitchFamily="2" charset="-78"/>
              </a:rPr>
              <a:t/>
            </a:r>
            <a:br>
              <a:rPr lang="fa-IR" sz="4000" dirty="0" smtClean="0">
                <a:cs typeface="2  Titr" panose="00000700000000000000" pitchFamily="2" charset="-78"/>
              </a:rPr>
            </a:br>
            <a:r>
              <a:rPr lang="fa-IR" sz="4000" dirty="0" smtClean="0">
                <a:cs typeface="2  Titr" panose="00000700000000000000" pitchFamily="2" charset="-78"/>
              </a:rPr>
              <a:t>یا همان </a:t>
            </a:r>
            <a:r>
              <a:rPr lang="fa-IR" sz="4000" dirty="0" smtClean="0">
                <a:solidFill>
                  <a:srgbClr val="E60000"/>
                </a:solidFill>
                <a:cs typeface="2  Titr" panose="00000700000000000000" pitchFamily="2" charset="-78"/>
              </a:rPr>
              <a:t>29</a:t>
            </a:r>
            <a:r>
              <a:rPr lang="fa-IR" sz="4000" dirty="0" smtClean="0">
                <a:cs typeface="2  Titr" panose="00000700000000000000" pitchFamily="2" charset="-78"/>
              </a:rPr>
              <a:t> اکتبر در همه دنیا به عنوان روز </a:t>
            </a:r>
            <a:r>
              <a:rPr lang="fa-IR" sz="4000" dirty="0">
                <a:cs typeface="2  Titr" panose="00000700000000000000" pitchFamily="2" charset="-78"/>
              </a:rPr>
              <a:t>جهانی </a:t>
            </a:r>
            <a:r>
              <a:rPr lang="fa-IR" sz="4000" dirty="0" smtClean="0">
                <a:cs typeface="2  Titr" panose="00000700000000000000" pitchFamily="2" charset="-78"/>
              </a:rPr>
              <a:t>کورش شناخته می‌شود و</a:t>
            </a:r>
            <a:br>
              <a:rPr lang="fa-IR" sz="4000" dirty="0" smtClean="0">
                <a:cs typeface="2  Titr" panose="00000700000000000000" pitchFamily="2" charset="-78"/>
              </a:rPr>
            </a:br>
            <a:r>
              <a:rPr lang="fa-IR" sz="4000" dirty="0" smtClean="0">
                <a:cs typeface="2  Titr" panose="00000700000000000000" pitchFamily="2" charset="-78"/>
              </a:rPr>
              <a:t>فقط در ایران، این روز در تقویم ثبت نشده است</a:t>
            </a:r>
            <a:r>
              <a:rPr lang="fa-IR" sz="4000" dirty="0" smtClean="0">
                <a:solidFill>
                  <a:srgbClr val="E60000"/>
                </a:solidFill>
                <a:cs typeface="2  Titr" panose="00000700000000000000" pitchFamily="2" charset="-78"/>
              </a:rPr>
              <a:t>!!! </a:t>
            </a:r>
            <a:r>
              <a:rPr lang="fa-IR" sz="4000" dirty="0" smtClean="0">
                <a:cs typeface="2  Titr" panose="00000700000000000000" pitchFamily="2" charset="-78"/>
              </a:rPr>
              <a:t>اما </a:t>
            </a:r>
            <a:r>
              <a:rPr lang="fa-IR" sz="4000" dirty="0">
                <a:cs typeface="2  Titr" panose="00000700000000000000" pitchFamily="2" charset="-78"/>
              </a:rPr>
              <a:t>واقعیت آن است </a:t>
            </a:r>
            <a:r>
              <a:rPr lang="fa-IR" sz="4000" dirty="0" smtClean="0">
                <a:cs typeface="2  Titr" panose="00000700000000000000" pitchFamily="2" charset="-78"/>
              </a:rPr>
              <a:t>که</a:t>
            </a:r>
            <a:br>
              <a:rPr lang="fa-IR" sz="4000" dirty="0" smtClean="0">
                <a:cs typeface="2  Titr" panose="00000700000000000000" pitchFamily="2" charset="-78"/>
              </a:rPr>
            </a:br>
            <a:r>
              <a:rPr lang="fa-IR" sz="4000" dirty="0" smtClean="0">
                <a:cs typeface="2  Titr" panose="00000700000000000000" pitchFamily="2" charset="-78"/>
              </a:rPr>
              <a:t>هیچ مجمع رسمی و </a:t>
            </a:r>
            <a:r>
              <a:rPr lang="fa-IR" sz="4000" dirty="0">
                <a:cs typeface="2  Titr" panose="00000700000000000000" pitchFamily="2" charset="-78"/>
              </a:rPr>
              <a:t>قانونی و هیچ یک از تقویم‌های ملی و بین المللی در </a:t>
            </a:r>
            <a:r>
              <a:rPr lang="fa-IR" sz="4000" dirty="0" smtClean="0">
                <a:cs typeface="2  Titr" panose="00000700000000000000" pitchFamily="2" charset="-78"/>
              </a:rPr>
              <a:t>هیچ</a:t>
            </a:r>
            <a:br>
              <a:rPr lang="fa-IR" sz="4000" dirty="0" smtClean="0">
                <a:cs typeface="2  Titr" panose="00000700000000000000" pitchFamily="2" charset="-78"/>
              </a:rPr>
            </a:br>
            <a:r>
              <a:rPr lang="fa-IR" sz="4000" dirty="0" smtClean="0">
                <a:cs typeface="2  Titr" panose="00000700000000000000" pitchFamily="2" charset="-78"/>
              </a:rPr>
              <a:t>یک </a:t>
            </a:r>
            <a:r>
              <a:rPr lang="fa-IR" sz="4000" dirty="0">
                <a:cs typeface="2  Titr" panose="00000700000000000000" pitchFamily="2" charset="-78"/>
              </a:rPr>
              <a:t>از کشورهای دنیا چنین روزی را به رسمیت نشناخته و نمی‌شناسد. </a:t>
            </a:r>
            <a:endParaRPr lang="en-US" sz="4000" dirty="0"/>
          </a:p>
        </p:txBody>
      </p:sp>
      <p:sp>
        <p:nvSpPr>
          <p:cNvPr id="4" name="Rectangle 3"/>
          <p:cNvSpPr/>
          <p:nvPr/>
        </p:nvSpPr>
        <p:spPr>
          <a:xfrm>
            <a:off x="213360" y="8086039"/>
            <a:ext cx="463296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000" dirty="0" smtClean="0">
                <a:solidFill>
                  <a:srgbClr val="009900"/>
                </a:solidFill>
                <a:cs typeface="2  Titr" panose="00000700000000000000" pitchFamily="2" charset="-78"/>
              </a:rPr>
              <a:t>3. روز گربه در امریکا: </a:t>
            </a:r>
            <a:r>
              <a:rPr lang="fa-IR" sz="4000" dirty="0" smtClean="0">
                <a:cs typeface="2  Titr" panose="00000700000000000000" pitchFamily="2" charset="-78"/>
              </a:rPr>
              <a:t>در ایالات متحده امریکا</a:t>
            </a:r>
            <a:r>
              <a:rPr lang="fa-IR" sz="4000" dirty="0" smtClean="0">
                <a:solidFill>
                  <a:srgbClr val="009900"/>
                </a:solidFill>
                <a:cs typeface="2  Titr" panose="00000700000000000000" pitchFamily="2" charset="-78"/>
              </a:rPr>
              <a:t> </a:t>
            </a:r>
            <a:r>
              <a:rPr lang="fa-IR" sz="4000" dirty="0" smtClean="0">
                <a:cs typeface="2  Titr" panose="00000700000000000000" pitchFamily="2" charset="-78"/>
              </a:rPr>
              <a:t>و برخی دیگر کشورها، روز 7 آبان مصادف با </a:t>
            </a:r>
            <a:r>
              <a:rPr lang="fa-IR" sz="4000" dirty="0" smtClean="0">
                <a:solidFill>
                  <a:srgbClr val="C00000"/>
                </a:solidFill>
                <a:cs typeface="2  Titr" panose="00000700000000000000" pitchFamily="2" charset="-78"/>
              </a:rPr>
              <a:t>29 اکتبر</a:t>
            </a:r>
            <a:r>
              <a:rPr lang="fa-IR" sz="4000" dirty="0" smtClean="0">
                <a:solidFill>
                  <a:srgbClr val="009900"/>
                </a:solidFill>
                <a:cs typeface="2  Titr" panose="00000700000000000000" pitchFamily="2" charset="-78"/>
              </a:rPr>
              <a:t> </a:t>
            </a:r>
            <a:r>
              <a:rPr lang="fa-IR" sz="4000" dirty="0" smtClean="0">
                <a:cs typeface="2  Titr" panose="00000700000000000000" pitchFamily="2" charset="-78"/>
              </a:rPr>
              <a:t>به عنوان روز ملی  گربه یا همان:</a:t>
            </a:r>
            <a:r>
              <a:rPr lang="fa-IR" sz="4000" dirty="0" smtClean="0">
                <a:solidFill>
                  <a:srgbClr val="FF3399"/>
                </a:solidFill>
                <a:cs typeface="2  Titr" panose="00000700000000000000" pitchFamily="2" charset="-78"/>
              </a:rPr>
              <a:t/>
            </a:r>
            <a:br>
              <a:rPr lang="fa-IR" sz="4000" dirty="0" smtClean="0">
                <a:solidFill>
                  <a:srgbClr val="FF3399"/>
                </a:solidFill>
                <a:cs typeface="2  Titr" panose="00000700000000000000" pitchFamily="2" charset="-78"/>
              </a:rPr>
            </a:br>
            <a:r>
              <a:rPr lang="en-US" sz="4800" b="1" dirty="0" smtClean="0">
                <a:solidFill>
                  <a:srgbClr val="FF3399"/>
                </a:solidFill>
                <a:cs typeface="2  Titr" panose="00000700000000000000" pitchFamily="2" charset="-78"/>
              </a:rPr>
              <a:t>National Cat Day</a:t>
            </a:r>
            <a:r>
              <a:rPr lang="fa-IR" sz="4000" dirty="0" smtClean="0">
                <a:cs typeface="2  Titr" panose="00000700000000000000" pitchFamily="2" charset="-78"/>
              </a:rPr>
              <a:t/>
            </a:r>
            <a:br>
              <a:rPr lang="fa-IR" sz="4000" dirty="0" smtClean="0">
                <a:cs typeface="2  Titr" panose="00000700000000000000" pitchFamily="2" charset="-78"/>
              </a:rPr>
            </a:br>
            <a:r>
              <a:rPr lang="fa-IR" sz="4000" dirty="0" smtClean="0">
                <a:cs typeface="2  Titr" panose="00000700000000000000" pitchFamily="2" charset="-78"/>
              </a:rPr>
              <a:t>شناخته شده و جشـن گرفـته می‌شـود!</a:t>
            </a:r>
            <a:endParaRPr lang="fa-IR" sz="4000" dirty="0">
              <a:cs typeface="2  Titr" panose="00000700000000000000" pitchFamily="2" charset="-78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0" y="5796974"/>
            <a:ext cx="144002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a-IR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2. </a:t>
            </a:r>
            <a:r>
              <a:rPr lang="en-US" sz="4000" dirty="0" err="1" smtClean="0">
                <a:solidFill>
                  <a:srgbClr val="0066FF"/>
                </a:solidFill>
                <a:cs typeface="2  Titr" panose="00000700000000000000" pitchFamily="2" charset="-78"/>
              </a:rPr>
              <a:t>حکومت</a:t>
            </a:r>
            <a:r>
              <a:rPr lang="en-US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پهلوی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هم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روز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fa-IR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7 آبان </a:t>
            </a:r>
            <a:r>
              <a:rPr lang="en-US" sz="4000" dirty="0" err="1" smtClean="0">
                <a:solidFill>
                  <a:srgbClr val="0066FF"/>
                </a:solidFill>
                <a:cs typeface="2  Titr" panose="00000700000000000000" pitchFamily="2" charset="-78"/>
              </a:rPr>
              <a:t>را</a:t>
            </a:r>
            <a:r>
              <a:rPr lang="en-US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به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رسمیت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 smtClean="0">
                <a:solidFill>
                  <a:srgbClr val="0066FF"/>
                </a:solidFill>
                <a:cs typeface="2  Titr" panose="00000700000000000000" pitchFamily="2" charset="-78"/>
              </a:rPr>
              <a:t>نمی‌شناخت</a:t>
            </a:r>
            <a:r>
              <a:rPr lang="fa-IR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. </a:t>
            </a:r>
            <a:r>
              <a:rPr lang="en-US" sz="4000" dirty="0" err="1" smtClean="0">
                <a:solidFill>
                  <a:srgbClr val="0066FF"/>
                </a:solidFill>
                <a:cs typeface="2  Titr" panose="00000700000000000000" pitchFamily="2" charset="-78"/>
              </a:rPr>
              <a:t>در</a:t>
            </a:r>
            <a:r>
              <a:rPr lang="en-US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fa-IR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تقویم‌های</a:t>
            </a:r>
            <a:br>
              <a:rPr lang="fa-IR" sz="4000" dirty="0" smtClean="0">
                <a:solidFill>
                  <a:srgbClr val="0066FF"/>
                </a:solidFill>
                <a:cs typeface="2  Titr" panose="00000700000000000000" pitchFamily="2" charset="-78"/>
              </a:rPr>
            </a:br>
            <a:r>
              <a:rPr lang="en-US" sz="4000" dirty="0" err="1" smtClean="0">
                <a:solidFill>
                  <a:srgbClr val="0066FF"/>
                </a:solidFill>
                <a:cs typeface="2  Titr" panose="00000700000000000000" pitchFamily="2" charset="-78"/>
              </a:rPr>
              <a:t>آن</a:t>
            </a:r>
            <a:r>
              <a:rPr lang="en-US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زمان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،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هیچ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روزی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به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نام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کورش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ثبت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نشده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 smtClean="0">
                <a:solidFill>
                  <a:srgbClr val="0066FF"/>
                </a:solidFill>
                <a:cs typeface="2  Titr" panose="00000700000000000000" pitchFamily="2" charset="-78"/>
              </a:rPr>
              <a:t>بود</a:t>
            </a:r>
            <a:r>
              <a:rPr lang="fa-IR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. همچنین </a:t>
            </a:r>
            <a:r>
              <a:rPr lang="en-US" sz="4000" dirty="0" err="1" smtClean="0">
                <a:solidFill>
                  <a:srgbClr val="0066FF"/>
                </a:solidFill>
                <a:cs typeface="2  Titr" panose="00000700000000000000" pitchFamily="2" charset="-78"/>
              </a:rPr>
              <a:t>جشن</a:t>
            </a:r>
            <a:r>
              <a:rPr lang="en-US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>
                <a:solidFill>
                  <a:srgbClr val="0066FF"/>
                </a:solidFill>
                <a:cs typeface="2  Titr" panose="00000700000000000000" pitchFamily="2" charset="-78"/>
              </a:rPr>
              <a:t>های</a:t>
            </a:r>
            <a:r>
              <a:rPr lang="en-US" sz="4000" dirty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fa-IR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2500 </a:t>
            </a:r>
            <a:r>
              <a:rPr lang="en-US" sz="4000" dirty="0" err="1" smtClean="0">
                <a:solidFill>
                  <a:srgbClr val="0066FF"/>
                </a:solidFill>
                <a:cs typeface="2  Titr" panose="00000700000000000000" pitchFamily="2" charset="-78"/>
              </a:rPr>
              <a:t>ساله</a:t>
            </a:r>
            <a:r>
              <a:rPr lang="fa-IR" sz="4000" dirty="0">
                <a:solidFill>
                  <a:srgbClr val="0066FF"/>
                </a:solidFill>
                <a:cs typeface="2  Titr" panose="00000700000000000000" pitchFamily="2" charset="-78"/>
              </a:rPr>
              <a:t>،</a:t>
            </a:r>
            <a:r>
              <a:rPr lang="en-US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fa-IR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در تاریخ 20-24 </a:t>
            </a:r>
            <a:r>
              <a:rPr lang="en-US" sz="4000" dirty="0" err="1" smtClean="0">
                <a:solidFill>
                  <a:srgbClr val="0066FF"/>
                </a:solidFill>
                <a:cs typeface="2  Titr" panose="00000700000000000000" pitchFamily="2" charset="-78"/>
              </a:rPr>
              <a:t>مهر</a:t>
            </a:r>
            <a:r>
              <a:rPr lang="en-US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fa-IR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1350 ب</a:t>
            </a:r>
            <a:r>
              <a:rPr lang="en-US" sz="4000" dirty="0" err="1" smtClean="0">
                <a:solidFill>
                  <a:srgbClr val="0066FF"/>
                </a:solidFill>
                <a:cs typeface="2  Titr" panose="00000700000000000000" pitchFamily="2" charset="-78"/>
              </a:rPr>
              <a:t>رگزار</a:t>
            </a:r>
            <a:r>
              <a:rPr lang="en-US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 </a:t>
            </a:r>
            <a:r>
              <a:rPr lang="en-US" sz="4000" dirty="0" err="1" smtClean="0">
                <a:solidFill>
                  <a:srgbClr val="0066FF"/>
                </a:solidFill>
                <a:cs typeface="2  Titr" panose="00000700000000000000" pitchFamily="2" charset="-78"/>
              </a:rPr>
              <a:t>شد</a:t>
            </a:r>
            <a:r>
              <a:rPr lang="fa-IR" sz="4000" dirty="0" smtClean="0">
                <a:solidFill>
                  <a:srgbClr val="0066FF"/>
                </a:solidFill>
                <a:cs typeface="2  Titr" panose="00000700000000000000" pitchFamily="2" charset="-78"/>
              </a:rPr>
              <a:t>. نه 7 آبان.</a:t>
            </a:r>
            <a:endParaRPr lang="en-US" sz="4000" dirty="0">
              <a:solidFill>
                <a:srgbClr val="0066FF"/>
              </a:solidFill>
              <a:cs typeface="2  Titr" panose="000007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9680" y="8086039"/>
            <a:ext cx="9340534" cy="62155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770" y="13534029"/>
            <a:ext cx="622971" cy="62297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676146" y="13579851"/>
            <a:ext cx="1545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err="1"/>
              <a:t>ir_bastan</a:t>
            </a:r>
            <a:endParaRPr lang="fa-IR" sz="28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863" y="13625015"/>
            <a:ext cx="429244" cy="429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07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4155</TotalTime>
  <Words>64</Words>
  <Application>Microsoft Office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2  Titr</vt:lpstr>
      <vt:lpstr>Arial</vt:lpstr>
      <vt:lpstr>Calibri</vt:lpstr>
      <vt:lpstr>Calibri Light</vt:lpstr>
      <vt:lpstr>2_Office Theme</vt:lpstr>
      <vt:lpstr>شایعه روز جهانی کورش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روزه در اسلام، یهود، مسیحیت و زرتشتی‌گری</dc:title>
  <dc:creator>mehdi.rostami</dc:creator>
  <cp:lastModifiedBy>Mehdi</cp:lastModifiedBy>
  <cp:revision>446</cp:revision>
  <dcterms:created xsi:type="dcterms:W3CDTF">2019-05-11T09:22:03Z</dcterms:created>
  <dcterms:modified xsi:type="dcterms:W3CDTF">2019-10-22T09:42:12Z</dcterms:modified>
</cp:coreProperties>
</file>