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84" r:id="rId1"/>
  </p:sldMasterIdLst>
  <p:notesMasterIdLst>
    <p:notesMasterId r:id="rId3"/>
  </p:notesMasterIdLst>
  <p:sldIdLst>
    <p:sldId id="314" r:id="rId2"/>
  </p:sldIdLst>
  <p:sldSz cx="14400213" cy="14400213"/>
  <p:notesSz cx="6858000" cy="9144000"/>
  <p:defaultTextStyle>
    <a:defPPr>
      <a:defRPr lang="fa-IR"/>
    </a:defPPr>
    <a:lvl1pPr marL="0" algn="r" defTabSz="1382390" rtl="1" eaLnBrk="1" latinLnBrk="0" hangingPunct="1">
      <a:defRPr sz="2721" kern="1200">
        <a:solidFill>
          <a:schemeClr val="tx1"/>
        </a:solidFill>
        <a:latin typeface="+mn-lt"/>
        <a:ea typeface="+mn-ea"/>
        <a:cs typeface="+mn-cs"/>
      </a:defRPr>
    </a:lvl1pPr>
    <a:lvl2pPr marL="691195" algn="r" defTabSz="1382390" rtl="1" eaLnBrk="1" latinLnBrk="0" hangingPunct="1">
      <a:defRPr sz="2721" kern="1200">
        <a:solidFill>
          <a:schemeClr val="tx1"/>
        </a:solidFill>
        <a:latin typeface="+mn-lt"/>
        <a:ea typeface="+mn-ea"/>
        <a:cs typeface="+mn-cs"/>
      </a:defRPr>
    </a:lvl2pPr>
    <a:lvl3pPr marL="1382390" algn="r" defTabSz="1382390" rtl="1" eaLnBrk="1" latinLnBrk="0" hangingPunct="1">
      <a:defRPr sz="2721" kern="1200">
        <a:solidFill>
          <a:schemeClr val="tx1"/>
        </a:solidFill>
        <a:latin typeface="+mn-lt"/>
        <a:ea typeface="+mn-ea"/>
        <a:cs typeface="+mn-cs"/>
      </a:defRPr>
    </a:lvl3pPr>
    <a:lvl4pPr marL="2073585" algn="r" defTabSz="1382390" rtl="1" eaLnBrk="1" latinLnBrk="0" hangingPunct="1">
      <a:defRPr sz="2721" kern="1200">
        <a:solidFill>
          <a:schemeClr val="tx1"/>
        </a:solidFill>
        <a:latin typeface="+mn-lt"/>
        <a:ea typeface="+mn-ea"/>
        <a:cs typeface="+mn-cs"/>
      </a:defRPr>
    </a:lvl4pPr>
    <a:lvl5pPr marL="2764780" algn="r" defTabSz="1382390" rtl="1" eaLnBrk="1" latinLnBrk="0" hangingPunct="1">
      <a:defRPr sz="2721" kern="1200">
        <a:solidFill>
          <a:schemeClr val="tx1"/>
        </a:solidFill>
        <a:latin typeface="+mn-lt"/>
        <a:ea typeface="+mn-ea"/>
        <a:cs typeface="+mn-cs"/>
      </a:defRPr>
    </a:lvl5pPr>
    <a:lvl6pPr marL="3455975" algn="r" defTabSz="1382390" rtl="1" eaLnBrk="1" latinLnBrk="0" hangingPunct="1">
      <a:defRPr sz="2721" kern="1200">
        <a:solidFill>
          <a:schemeClr val="tx1"/>
        </a:solidFill>
        <a:latin typeface="+mn-lt"/>
        <a:ea typeface="+mn-ea"/>
        <a:cs typeface="+mn-cs"/>
      </a:defRPr>
    </a:lvl6pPr>
    <a:lvl7pPr marL="4147170" algn="r" defTabSz="1382390" rtl="1" eaLnBrk="1" latinLnBrk="0" hangingPunct="1">
      <a:defRPr sz="2721" kern="1200">
        <a:solidFill>
          <a:schemeClr val="tx1"/>
        </a:solidFill>
        <a:latin typeface="+mn-lt"/>
        <a:ea typeface="+mn-ea"/>
        <a:cs typeface="+mn-cs"/>
      </a:defRPr>
    </a:lvl7pPr>
    <a:lvl8pPr marL="4838365" algn="r" defTabSz="1382390" rtl="1" eaLnBrk="1" latinLnBrk="0" hangingPunct="1">
      <a:defRPr sz="2721" kern="1200">
        <a:solidFill>
          <a:schemeClr val="tx1"/>
        </a:solidFill>
        <a:latin typeface="+mn-lt"/>
        <a:ea typeface="+mn-ea"/>
        <a:cs typeface="+mn-cs"/>
      </a:defRPr>
    </a:lvl8pPr>
    <a:lvl9pPr marL="5529560" algn="r" defTabSz="1382390" rtl="1" eaLnBrk="1" latinLnBrk="0" hangingPunct="1">
      <a:defRPr sz="2721"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a:srgbClr val="0000FF"/>
    <a:srgbClr val="0069B8"/>
    <a:srgbClr val="E60000"/>
    <a:srgbClr val="99FF33"/>
    <a:srgbClr val="FF2D2D"/>
    <a:srgbClr val="49702E"/>
    <a:srgbClr val="005392"/>
    <a:srgbClr val="365422"/>
    <a:srgbClr val="B8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632" autoAdjust="0"/>
    <p:restoredTop sz="90925" autoAdjust="0"/>
  </p:normalViewPr>
  <p:slideViewPr>
    <p:cSldViewPr snapToGrid="0">
      <p:cViewPr>
        <p:scale>
          <a:sx n="30" d="100"/>
          <a:sy n="30" d="100"/>
        </p:scale>
        <p:origin x="-1950" y="-54"/>
      </p:cViewPr>
      <p:guideLst>
        <p:guide orient="horz" pos="4535"/>
        <p:guide pos="453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3D7EF68E-5B8C-4CA1-A821-2F9984B7D35C}" type="datetimeFigureOut">
              <a:rPr lang="fa-IR" smtClean="0"/>
              <a:t>17/12/1440</a:t>
            </a:fld>
            <a:endParaRPr lang="fa-IR"/>
          </a:p>
        </p:txBody>
      </p:sp>
      <p:sp>
        <p:nvSpPr>
          <p:cNvPr id="4" name="Slide Image Placeholder 3"/>
          <p:cNvSpPr>
            <a:spLocks noGrp="1" noRot="1" noChangeAspect="1"/>
          </p:cNvSpPr>
          <p:nvPr>
            <p:ph type="sldImg" idx="2"/>
          </p:nvPr>
        </p:nvSpPr>
        <p:spPr>
          <a:xfrm>
            <a:off x="1885950" y="1143000"/>
            <a:ext cx="30861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58E4B76E-8ED5-4125-8532-230DFF7D8691}" type="slidenum">
              <a:rPr lang="fa-IR" smtClean="0"/>
              <a:t>‹#›</a:t>
            </a:fld>
            <a:endParaRPr lang="fa-IR"/>
          </a:p>
        </p:txBody>
      </p:sp>
    </p:spTree>
    <p:extLst>
      <p:ext uri="{BB962C8B-B14F-4D97-AF65-F5344CB8AC3E}">
        <p14:creationId xmlns:p14="http://schemas.microsoft.com/office/powerpoint/2010/main" val="1679131734"/>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80016" y="2356703"/>
            <a:ext cx="12240181" cy="5013407"/>
          </a:xfrm>
        </p:spPr>
        <p:txBody>
          <a:bodyPr anchor="b"/>
          <a:lstStyle>
            <a:lvl1pPr algn="ctr">
              <a:defRPr sz="9449"/>
            </a:lvl1pPr>
          </a:lstStyle>
          <a:p>
            <a:r>
              <a:rPr lang="en-US" smtClean="0"/>
              <a:t>Click to edit Master title style</a:t>
            </a:r>
            <a:endParaRPr lang="en-US" dirty="0"/>
          </a:p>
        </p:txBody>
      </p:sp>
      <p:sp>
        <p:nvSpPr>
          <p:cNvPr id="3" name="Subtitle 2"/>
          <p:cNvSpPr>
            <a:spLocks noGrp="1"/>
          </p:cNvSpPr>
          <p:nvPr>
            <p:ph type="subTitle" idx="1"/>
          </p:nvPr>
        </p:nvSpPr>
        <p:spPr>
          <a:xfrm>
            <a:off x="1800027" y="7563446"/>
            <a:ext cx="10800160" cy="3476717"/>
          </a:xfrm>
        </p:spPr>
        <p:txBody>
          <a:bodyPr/>
          <a:lstStyle>
            <a:lvl1pPr marL="0" indent="0" algn="ctr">
              <a:buNone/>
              <a:defRPr sz="3780"/>
            </a:lvl1pPr>
            <a:lvl2pPr marL="719999" indent="0" algn="ctr">
              <a:buNone/>
              <a:defRPr sz="3150"/>
            </a:lvl2pPr>
            <a:lvl3pPr marL="1439997" indent="0" algn="ctr">
              <a:buNone/>
              <a:defRPr sz="2835"/>
            </a:lvl3pPr>
            <a:lvl4pPr marL="2159996" indent="0" algn="ctr">
              <a:buNone/>
              <a:defRPr sz="2520"/>
            </a:lvl4pPr>
            <a:lvl5pPr marL="2879994" indent="0" algn="ctr">
              <a:buNone/>
              <a:defRPr sz="2520"/>
            </a:lvl5pPr>
            <a:lvl6pPr marL="3599993" indent="0" algn="ctr">
              <a:buNone/>
              <a:defRPr sz="2520"/>
            </a:lvl6pPr>
            <a:lvl7pPr marL="4319991" indent="0" algn="ctr">
              <a:buNone/>
              <a:defRPr sz="2520"/>
            </a:lvl7pPr>
            <a:lvl8pPr marL="5039990" indent="0" algn="ctr">
              <a:buNone/>
              <a:defRPr sz="2520"/>
            </a:lvl8pPr>
            <a:lvl9pPr marL="5759988" indent="0" algn="ctr">
              <a:buNone/>
              <a:defRPr sz="252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2944D9A9-B090-40A5-8601-8AC05F3C0B8D}" type="datetimeFigureOut">
              <a:rPr lang="fa-IR" smtClean="0">
                <a:solidFill>
                  <a:prstClr val="black">
                    <a:tint val="75000"/>
                  </a:prstClr>
                </a:solidFill>
              </a:rPr>
              <a:pPr/>
              <a:t>17/12/1440</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9AB4B543-0075-4326-A427-11E3425910C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1130567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944D9A9-B090-40A5-8601-8AC05F3C0B8D}" type="datetimeFigureOut">
              <a:rPr lang="fa-IR" smtClean="0">
                <a:solidFill>
                  <a:prstClr val="black">
                    <a:tint val="75000"/>
                  </a:prstClr>
                </a:solidFill>
              </a:rPr>
              <a:pPr/>
              <a:t>17/12/1440</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9AB4B543-0075-4326-A427-11E3425910C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5256705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305153" y="766678"/>
            <a:ext cx="3105046" cy="1220351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90015" y="766678"/>
            <a:ext cx="9135135" cy="1220351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944D9A9-B090-40A5-8601-8AC05F3C0B8D}" type="datetimeFigureOut">
              <a:rPr lang="fa-IR" smtClean="0">
                <a:solidFill>
                  <a:prstClr val="black">
                    <a:tint val="75000"/>
                  </a:prstClr>
                </a:solidFill>
              </a:rPr>
              <a:pPr/>
              <a:t>17/12/1440</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9AB4B543-0075-4326-A427-11E3425910C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2456733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944D9A9-B090-40A5-8601-8AC05F3C0B8D}" type="datetimeFigureOut">
              <a:rPr lang="fa-IR" smtClean="0">
                <a:solidFill>
                  <a:prstClr val="black">
                    <a:tint val="75000"/>
                  </a:prstClr>
                </a:solidFill>
              </a:rPr>
              <a:pPr/>
              <a:t>17/12/1440</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9AB4B543-0075-4326-A427-11E3425910C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2974591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82515" y="3590057"/>
            <a:ext cx="12420184" cy="5990088"/>
          </a:xfrm>
        </p:spPr>
        <p:txBody>
          <a:bodyPr anchor="b"/>
          <a:lstStyle>
            <a:lvl1pPr>
              <a:defRPr sz="9449"/>
            </a:lvl1pPr>
          </a:lstStyle>
          <a:p>
            <a:r>
              <a:rPr lang="en-US" smtClean="0"/>
              <a:t>Click to edit Master title style</a:t>
            </a:r>
            <a:endParaRPr lang="en-US" dirty="0"/>
          </a:p>
        </p:txBody>
      </p:sp>
      <p:sp>
        <p:nvSpPr>
          <p:cNvPr id="3" name="Text Placeholder 2"/>
          <p:cNvSpPr>
            <a:spLocks noGrp="1"/>
          </p:cNvSpPr>
          <p:nvPr>
            <p:ph type="body" idx="1"/>
          </p:nvPr>
        </p:nvSpPr>
        <p:spPr>
          <a:xfrm>
            <a:off x="982515" y="9636813"/>
            <a:ext cx="12420184" cy="3150046"/>
          </a:xfrm>
        </p:spPr>
        <p:txBody>
          <a:bodyPr/>
          <a:lstStyle>
            <a:lvl1pPr marL="0" indent="0">
              <a:buNone/>
              <a:defRPr sz="3780">
                <a:solidFill>
                  <a:schemeClr val="tx1"/>
                </a:solidFill>
              </a:defRPr>
            </a:lvl1pPr>
            <a:lvl2pPr marL="719999" indent="0">
              <a:buNone/>
              <a:defRPr sz="3150">
                <a:solidFill>
                  <a:schemeClr val="tx1">
                    <a:tint val="75000"/>
                  </a:schemeClr>
                </a:solidFill>
              </a:defRPr>
            </a:lvl2pPr>
            <a:lvl3pPr marL="1439997" indent="0">
              <a:buNone/>
              <a:defRPr sz="2835">
                <a:solidFill>
                  <a:schemeClr val="tx1">
                    <a:tint val="75000"/>
                  </a:schemeClr>
                </a:solidFill>
              </a:defRPr>
            </a:lvl3pPr>
            <a:lvl4pPr marL="2159996" indent="0">
              <a:buNone/>
              <a:defRPr sz="2520">
                <a:solidFill>
                  <a:schemeClr val="tx1">
                    <a:tint val="75000"/>
                  </a:schemeClr>
                </a:solidFill>
              </a:defRPr>
            </a:lvl4pPr>
            <a:lvl5pPr marL="2879994" indent="0">
              <a:buNone/>
              <a:defRPr sz="2520">
                <a:solidFill>
                  <a:schemeClr val="tx1">
                    <a:tint val="75000"/>
                  </a:schemeClr>
                </a:solidFill>
              </a:defRPr>
            </a:lvl5pPr>
            <a:lvl6pPr marL="3599993" indent="0">
              <a:buNone/>
              <a:defRPr sz="2520">
                <a:solidFill>
                  <a:schemeClr val="tx1">
                    <a:tint val="75000"/>
                  </a:schemeClr>
                </a:solidFill>
              </a:defRPr>
            </a:lvl6pPr>
            <a:lvl7pPr marL="4319991" indent="0">
              <a:buNone/>
              <a:defRPr sz="2520">
                <a:solidFill>
                  <a:schemeClr val="tx1">
                    <a:tint val="75000"/>
                  </a:schemeClr>
                </a:solidFill>
              </a:defRPr>
            </a:lvl7pPr>
            <a:lvl8pPr marL="5039990" indent="0">
              <a:buNone/>
              <a:defRPr sz="2520">
                <a:solidFill>
                  <a:schemeClr val="tx1">
                    <a:tint val="75000"/>
                  </a:schemeClr>
                </a:solidFill>
              </a:defRPr>
            </a:lvl8pPr>
            <a:lvl9pPr marL="5759988" indent="0">
              <a:buNone/>
              <a:defRPr sz="252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944D9A9-B090-40A5-8601-8AC05F3C0B8D}" type="datetimeFigureOut">
              <a:rPr lang="fa-IR" smtClean="0">
                <a:solidFill>
                  <a:prstClr val="black">
                    <a:tint val="75000"/>
                  </a:prstClr>
                </a:solidFill>
              </a:rPr>
              <a:pPr/>
              <a:t>17/12/1440</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9AB4B543-0075-4326-A427-11E3425910C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0386222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990014" y="3833390"/>
            <a:ext cx="6120091" cy="913680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290108" y="3833390"/>
            <a:ext cx="6120091" cy="913680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2944D9A9-B090-40A5-8601-8AC05F3C0B8D}" type="datetimeFigureOut">
              <a:rPr lang="fa-IR" smtClean="0">
                <a:solidFill>
                  <a:prstClr val="black">
                    <a:tint val="75000"/>
                  </a:prstClr>
                </a:solidFill>
              </a:rPr>
              <a:pPr/>
              <a:t>17/12/1440</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9AB4B543-0075-4326-A427-11E3425910C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7461369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91890" y="766681"/>
            <a:ext cx="12420184" cy="2783376"/>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991892" y="3530053"/>
            <a:ext cx="6091964" cy="1730025"/>
          </a:xfrm>
        </p:spPr>
        <p:txBody>
          <a:bodyPr anchor="b"/>
          <a:lstStyle>
            <a:lvl1pPr marL="0" indent="0">
              <a:buNone/>
              <a:defRPr sz="3780" b="1"/>
            </a:lvl1pPr>
            <a:lvl2pPr marL="719999" indent="0">
              <a:buNone/>
              <a:defRPr sz="3150" b="1"/>
            </a:lvl2pPr>
            <a:lvl3pPr marL="1439997" indent="0">
              <a:buNone/>
              <a:defRPr sz="2835" b="1"/>
            </a:lvl3pPr>
            <a:lvl4pPr marL="2159996" indent="0">
              <a:buNone/>
              <a:defRPr sz="2520" b="1"/>
            </a:lvl4pPr>
            <a:lvl5pPr marL="2879994" indent="0">
              <a:buNone/>
              <a:defRPr sz="2520" b="1"/>
            </a:lvl5pPr>
            <a:lvl6pPr marL="3599993" indent="0">
              <a:buNone/>
              <a:defRPr sz="2520" b="1"/>
            </a:lvl6pPr>
            <a:lvl7pPr marL="4319991" indent="0">
              <a:buNone/>
              <a:defRPr sz="2520" b="1"/>
            </a:lvl7pPr>
            <a:lvl8pPr marL="5039990" indent="0">
              <a:buNone/>
              <a:defRPr sz="2520" b="1"/>
            </a:lvl8pPr>
            <a:lvl9pPr marL="5759988" indent="0">
              <a:buNone/>
              <a:defRPr sz="2520" b="1"/>
            </a:lvl9pPr>
          </a:lstStyle>
          <a:p>
            <a:pPr lvl="0"/>
            <a:r>
              <a:rPr lang="en-US" smtClean="0"/>
              <a:t>Click to edit Master text styles</a:t>
            </a:r>
          </a:p>
        </p:txBody>
      </p:sp>
      <p:sp>
        <p:nvSpPr>
          <p:cNvPr id="4" name="Content Placeholder 3"/>
          <p:cNvSpPr>
            <a:spLocks noGrp="1"/>
          </p:cNvSpPr>
          <p:nvPr>
            <p:ph sz="half" idx="2"/>
          </p:nvPr>
        </p:nvSpPr>
        <p:spPr>
          <a:xfrm>
            <a:off x="991892" y="5260078"/>
            <a:ext cx="6091964" cy="77367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290109" y="3530053"/>
            <a:ext cx="6121966" cy="1730025"/>
          </a:xfrm>
        </p:spPr>
        <p:txBody>
          <a:bodyPr anchor="b"/>
          <a:lstStyle>
            <a:lvl1pPr marL="0" indent="0">
              <a:buNone/>
              <a:defRPr sz="3780" b="1"/>
            </a:lvl1pPr>
            <a:lvl2pPr marL="719999" indent="0">
              <a:buNone/>
              <a:defRPr sz="3150" b="1"/>
            </a:lvl2pPr>
            <a:lvl3pPr marL="1439997" indent="0">
              <a:buNone/>
              <a:defRPr sz="2835" b="1"/>
            </a:lvl3pPr>
            <a:lvl4pPr marL="2159996" indent="0">
              <a:buNone/>
              <a:defRPr sz="2520" b="1"/>
            </a:lvl4pPr>
            <a:lvl5pPr marL="2879994" indent="0">
              <a:buNone/>
              <a:defRPr sz="2520" b="1"/>
            </a:lvl5pPr>
            <a:lvl6pPr marL="3599993" indent="0">
              <a:buNone/>
              <a:defRPr sz="2520" b="1"/>
            </a:lvl6pPr>
            <a:lvl7pPr marL="4319991" indent="0">
              <a:buNone/>
              <a:defRPr sz="2520" b="1"/>
            </a:lvl7pPr>
            <a:lvl8pPr marL="5039990" indent="0">
              <a:buNone/>
              <a:defRPr sz="2520" b="1"/>
            </a:lvl8pPr>
            <a:lvl9pPr marL="5759988" indent="0">
              <a:buNone/>
              <a:defRPr sz="2520" b="1"/>
            </a:lvl9pPr>
          </a:lstStyle>
          <a:p>
            <a:pPr lvl="0"/>
            <a:r>
              <a:rPr lang="en-US" smtClean="0"/>
              <a:t>Click to edit Master text styles</a:t>
            </a:r>
          </a:p>
        </p:txBody>
      </p:sp>
      <p:sp>
        <p:nvSpPr>
          <p:cNvPr id="6" name="Content Placeholder 5"/>
          <p:cNvSpPr>
            <a:spLocks noGrp="1"/>
          </p:cNvSpPr>
          <p:nvPr>
            <p:ph sz="quarter" idx="4"/>
          </p:nvPr>
        </p:nvSpPr>
        <p:spPr>
          <a:xfrm>
            <a:off x="7290109" y="5260078"/>
            <a:ext cx="6121966" cy="77367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944D9A9-B090-40A5-8601-8AC05F3C0B8D}" type="datetimeFigureOut">
              <a:rPr lang="fa-IR" smtClean="0">
                <a:solidFill>
                  <a:prstClr val="black">
                    <a:tint val="75000"/>
                  </a:prstClr>
                </a:solidFill>
              </a:rPr>
              <a:pPr/>
              <a:t>17/12/1440</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9AB4B543-0075-4326-A427-11E3425910C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0033207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2944D9A9-B090-40A5-8601-8AC05F3C0B8D}" type="datetimeFigureOut">
              <a:rPr lang="fa-IR" smtClean="0">
                <a:solidFill>
                  <a:prstClr val="black">
                    <a:tint val="75000"/>
                  </a:prstClr>
                </a:solidFill>
              </a:rPr>
              <a:pPr/>
              <a:t>17/12/1440</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9AB4B543-0075-4326-A427-11E3425910C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4351436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944D9A9-B090-40A5-8601-8AC05F3C0B8D}" type="datetimeFigureOut">
              <a:rPr lang="fa-IR" smtClean="0">
                <a:solidFill>
                  <a:prstClr val="black">
                    <a:tint val="75000"/>
                  </a:prstClr>
                </a:solidFill>
              </a:rPr>
              <a:pPr/>
              <a:t>17/12/1440</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9AB4B543-0075-4326-A427-11E3425910C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1654555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91890" y="960014"/>
            <a:ext cx="4644444" cy="3360050"/>
          </a:xfrm>
        </p:spPr>
        <p:txBody>
          <a:bodyPr anchor="b"/>
          <a:lstStyle>
            <a:lvl1pPr>
              <a:defRPr sz="5039"/>
            </a:lvl1pPr>
          </a:lstStyle>
          <a:p>
            <a:r>
              <a:rPr lang="en-US" smtClean="0"/>
              <a:t>Click to edit Master title style</a:t>
            </a:r>
            <a:endParaRPr lang="en-US" dirty="0"/>
          </a:p>
        </p:txBody>
      </p:sp>
      <p:sp>
        <p:nvSpPr>
          <p:cNvPr id="3" name="Content Placeholder 2"/>
          <p:cNvSpPr>
            <a:spLocks noGrp="1"/>
          </p:cNvSpPr>
          <p:nvPr>
            <p:ph idx="1"/>
          </p:nvPr>
        </p:nvSpPr>
        <p:spPr>
          <a:xfrm>
            <a:off x="6121966" y="2073367"/>
            <a:ext cx="7290108" cy="10233485"/>
          </a:xfrm>
        </p:spPr>
        <p:txBody>
          <a:bodyPr/>
          <a:lstStyle>
            <a:lvl1pPr>
              <a:defRPr sz="5039"/>
            </a:lvl1pPr>
            <a:lvl2pPr>
              <a:defRPr sz="4409"/>
            </a:lvl2pPr>
            <a:lvl3pPr>
              <a:defRPr sz="3780"/>
            </a:lvl3pPr>
            <a:lvl4pPr>
              <a:defRPr sz="3150"/>
            </a:lvl4pPr>
            <a:lvl5pPr>
              <a:defRPr sz="3150"/>
            </a:lvl5pPr>
            <a:lvl6pPr>
              <a:defRPr sz="3150"/>
            </a:lvl6pPr>
            <a:lvl7pPr>
              <a:defRPr sz="3150"/>
            </a:lvl7pPr>
            <a:lvl8pPr>
              <a:defRPr sz="3150"/>
            </a:lvl8pPr>
            <a:lvl9pPr>
              <a:defRPr sz="31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91890" y="4320064"/>
            <a:ext cx="4644444" cy="8003453"/>
          </a:xfrm>
        </p:spPr>
        <p:txBody>
          <a:bodyPr/>
          <a:lstStyle>
            <a:lvl1pPr marL="0" indent="0">
              <a:buNone/>
              <a:defRPr sz="2520"/>
            </a:lvl1pPr>
            <a:lvl2pPr marL="719999" indent="0">
              <a:buNone/>
              <a:defRPr sz="2205"/>
            </a:lvl2pPr>
            <a:lvl3pPr marL="1439997" indent="0">
              <a:buNone/>
              <a:defRPr sz="1890"/>
            </a:lvl3pPr>
            <a:lvl4pPr marL="2159996" indent="0">
              <a:buNone/>
              <a:defRPr sz="1575"/>
            </a:lvl4pPr>
            <a:lvl5pPr marL="2879994" indent="0">
              <a:buNone/>
              <a:defRPr sz="1575"/>
            </a:lvl5pPr>
            <a:lvl6pPr marL="3599993" indent="0">
              <a:buNone/>
              <a:defRPr sz="1575"/>
            </a:lvl6pPr>
            <a:lvl7pPr marL="4319991" indent="0">
              <a:buNone/>
              <a:defRPr sz="1575"/>
            </a:lvl7pPr>
            <a:lvl8pPr marL="5039990" indent="0">
              <a:buNone/>
              <a:defRPr sz="1575"/>
            </a:lvl8pPr>
            <a:lvl9pPr marL="5759988" indent="0">
              <a:buNone/>
              <a:defRPr sz="15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944D9A9-B090-40A5-8601-8AC05F3C0B8D}" type="datetimeFigureOut">
              <a:rPr lang="fa-IR" smtClean="0">
                <a:solidFill>
                  <a:prstClr val="black">
                    <a:tint val="75000"/>
                  </a:prstClr>
                </a:solidFill>
              </a:rPr>
              <a:pPr/>
              <a:t>17/12/1440</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9AB4B543-0075-4326-A427-11E3425910C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2833860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91890" y="960014"/>
            <a:ext cx="4644444" cy="3360050"/>
          </a:xfrm>
        </p:spPr>
        <p:txBody>
          <a:bodyPr anchor="b"/>
          <a:lstStyle>
            <a:lvl1pPr>
              <a:defRPr sz="5039"/>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121966" y="2073367"/>
            <a:ext cx="7290108" cy="10233485"/>
          </a:xfrm>
        </p:spPr>
        <p:txBody>
          <a:bodyPr anchor="t"/>
          <a:lstStyle>
            <a:lvl1pPr marL="0" indent="0">
              <a:buNone/>
              <a:defRPr sz="5039"/>
            </a:lvl1pPr>
            <a:lvl2pPr marL="719999" indent="0">
              <a:buNone/>
              <a:defRPr sz="4409"/>
            </a:lvl2pPr>
            <a:lvl3pPr marL="1439997" indent="0">
              <a:buNone/>
              <a:defRPr sz="3780"/>
            </a:lvl3pPr>
            <a:lvl4pPr marL="2159996" indent="0">
              <a:buNone/>
              <a:defRPr sz="3150"/>
            </a:lvl4pPr>
            <a:lvl5pPr marL="2879994" indent="0">
              <a:buNone/>
              <a:defRPr sz="3150"/>
            </a:lvl5pPr>
            <a:lvl6pPr marL="3599993" indent="0">
              <a:buNone/>
              <a:defRPr sz="3150"/>
            </a:lvl6pPr>
            <a:lvl7pPr marL="4319991" indent="0">
              <a:buNone/>
              <a:defRPr sz="3150"/>
            </a:lvl7pPr>
            <a:lvl8pPr marL="5039990" indent="0">
              <a:buNone/>
              <a:defRPr sz="3150"/>
            </a:lvl8pPr>
            <a:lvl9pPr marL="5759988" indent="0">
              <a:buNone/>
              <a:defRPr sz="3150"/>
            </a:lvl9pPr>
          </a:lstStyle>
          <a:p>
            <a:r>
              <a:rPr lang="en-US" dirty="0" smtClean="0"/>
              <a:t>Click icon to add picture</a:t>
            </a:r>
            <a:endParaRPr lang="en-US" dirty="0"/>
          </a:p>
        </p:txBody>
      </p:sp>
      <p:sp>
        <p:nvSpPr>
          <p:cNvPr id="4" name="Text Placeholder 3"/>
          <p:cNvSpPr>
            <a:spLocks noGrp="1"/>
          </p:cNvSpPr>
          <p:nvPr>
            <p:ph type="body" sz="half" idx="2"/>
          </p:nvPr>
        </p:nvSpPr>
        <p:spPr>
          <a:xfrm>
            <a:off x="991890" y="4320064"/>
            <a:ext cx="4644444" cy="8003453"/>
          </a:xfrm>
        </p:spPr>
        <p:txBody>
          <a:bodyPr/>
          <a:lstStyle>
            <a:lvl1pPr marL="0" indent="0">
              <a:buNone/>
              <a:defRPr sz="2520"/>
            </a:lvl1pPr>
            <a:lvl2pPr marL="719999" indent="0">
              <a:buNone/>
              <a:defRPr sz="2205"/>
            </a:lvl2pPr>
            <a:lvl3pPr marL="1439997" indent="0">
              <a:buNone/>
              <a:defRPr sz="1890"/>
            </a:lvl3pPr>
            <a:lvl4pPr marL="2159996" indent="0">
              <a:buNone/>
              <a:defRPr sz="1575"/>
            </a:lvl4pPr>
            <a:lvl5pPr marL="2879994" indent="0">
              <a:buNone/>
              <a:defRPr sz="1575"/>
            </a:lvl5pPr>
            <a:lvl6pPr marL="3599993" indent="0">
              <a:buNone/>
              <a:defRPr sz="1575"/>
            </a:lvl6pPr>
            <a:lvl7pPr marL="4319991" indent="0">
              <a:buNone/>
              <a:defRPr sz="1575"/>
            </a:lvl7pPr>
            <a:lvl8pPr marL="5039990" indent="0">
              <a:buNone/>
              <a:defRPr sz="1575"/>
            </a:lvl8pPr>
            <a:lvl9pPr marL="5759988" indent="0">
              <a:buNone/>
              <a:defRPr sz="15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944D9A9-B090-40A5-8601-8AC05F3C0B8D}" type="datetimeFigureOut">
              <a:rPr lang="fa-IR" smtClean="0">
                <a:solidFill>
                  <a:prstClr val="black">
                    <a:tint val="75000"/>
                  </a:prstClr>
                </a:solidFill>
              </a:rPr>
              <a:pPr/>
              <a:t>17/12/1440</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9AB4B543-0075-4326-A427-11E3425910C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7955254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90015" y="766681"/>
            <a:ext cx="12420184" cy="278337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90015" y="3833390"/>
            <a:ext cx="12420184" cy="91368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990015" y="13346867"/>
            <a:ext cx="3240048" cy="766678"/>
          </a:xfrm>
          <a:prstGeom prst="rect">
            <a:avLst/>
          </a:prstGeom>
        </p:spPr>
        <p:txBody>
          <a:bodyPr vert="horz" lIns="91440" tIns="45720" rIns="91440" bIns="45720" rtlCol="0" anchor="ctr"/>
          <a:lstStyle>
            <a:lvl1pPr algn="l">
              <a:defRPr sz="1890">
                <a:solidFill>
                  <a:schemeClr val="tx1">
                    <a:tint val="75000"/>
                  </a:schemeClr>
                </a:solidFill>
              </a:defRPr>
            </a:lvl1pPr>
          </a:lstStyle>
          <a:p>
            <a:fld id="{2944D9A9-B090-40A5-8601-8AC05F3C0B8D}" type="datetimeFigureOut">
              <a:rPr lang="fa-IR" smtClean="0">
                <a:solidFill>
                  <a:prstClr val="black">
                    <a:tint val="75000"/>
                  </a:prstClr>
                </a:solidFill>
              </a:rPr>
              <a:pPr/>
              <a:t>17/12/1440</a:t>
            </a:fld>
            <a:endParaRPr lang="fa-IR">
              <a:solidFill>
                <a:prstClr val="black">
                  <a:tint val="75000"/>
                </a:prstClr>
              </a:solidFill>
            </a:endParaRPr>
          </a:p>
        </p:txBody>
      </p:sp>
      <p:sp>
        <p:nvSpPr>
          <p:cNvPr id="5" name="Footer Placeholder 4"/>
          <p:cNvSpPr>
            <a:spLocks noGrp="1"/>
          </p:cNvSpPr>
          <p:nvPr>
            <p:ph type="ftr" sz="quarter" idx="3"/>
          </p:nvPr>
        </p:nvSpPr>
        <p:spPr>
          <a:xfrm>
            <a:off x="4770071" y="13346867"/>
            <a:ext cx="4860072" cy="766678"/>
          </a:xfrm>
          <a:prstGeom prst="rect">
            <a:avLst/>
          </a:prstGeom>
        </p:spPr>
        <p:txBody>
          <a:bodyPr vert="horz" lIns="91440" tIns="45720" rIns="91440" bIns="45720" rtlCol="0" anchor="ctr"/>
          <a:lstStyle>
            <a:lvl1pPr algn="ctr">
              <a:defRPr sz="1890">
                <a:solidFill>
                  <a:schemeClr val="tx1">
                    <a:tint val="75000"/>
                  </a:schemeClr>
                </a:solidFill>
              </a:defRPr>
            </a:lvl1pPr>
          </a:lstStyle>
          <a:p>
            <a:endParaRPr lang="fa-IR">
              <a:solidFill>
                <a:prstClr val="black">
                  <a:tint val="75000"/>
                </a:prstClr>
              </a:solidFill>
            </a:endParaRPr>
          </a:p>
        </p:txBody>
      </p:sp>
      <p:sp>
        <p:nvSpPr>
          <p:cNvPr id="6" name="Slide Number Placeholder 5"/>
          <p:cNvSpPr>
            <a:spLocks noGrp="1"/>
          </p:cNvSpPr>
          <p:nvPr>
            <p:ph type="sldNum" sz="quarter" idx="4"/>
          </p:nvPr>
        </p:nvSpPr>
        <p:spPr>
          <a:xfrm>
            <a:off x="10170150" y="13346867"/>
            <a:ext cx="3240048" cy="766678"/>
          </a:xfrm>
          <a:prstGeom prst="rect">
            <a:avLst/>
          </a:prstGeom>
        </p:spPr>
        <p:txBody>
          <a:bodyPr vert="horz" lIns="91440" tIns="45720" rIns="91440" bIns="45720" rtlCol="0" anchor="ctr"/>
          <a:lstStyle>
            <a:lvl1pPr algn="r">
              <a:defRPr sz="1890">
                <a:solidFill>
                  <a:schemeClr val="tx1">
                    <a:tint val="75000"/>
                  </a:schemeClr>
                </a:solidFill>
              </a:defRPr>
            </a:lvl1pPr>
          </a:lstStyle>
          <a:p>
            <a:fld id="{9AB4B543-0075-4326-A427-11E3425910C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41140568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1439997" rtl="1" eaLnBrk="1" latinLnBrk="0" hangingPunct="1">
        <a:lnSpc>
          <a:spcPct val="90000"/>
        </a:lnSpc>
        <a:spcBef>
          <a:spcPct val="0"/>
        </a:spcBef>
        <a:buNone/>
        <a:defRPr sz="6929" kern="1200">
          <a:solidFill>
            <a:schemeClr val="tx1"/>
          </a:solidFill>
          <a:latin typeface="+mj-lt"/>
          <a:ea typeface="+mj-ea"/>
          <a:cs typeface="+mj-cs"/>
        </a:defRPr>
      </a:lvl1pPr>
    </p:titleStyle>
    <p:bodyStyle>
      <a:lvl1pPr marL="359999" indent="-359999" algn="r" defTabSz="1439997" rtl="1" eaLnBrk="1" latinLnBrk="0" hangingPunct="1">
        <a:lnSpc>
          <a:spcPct val="90000"/>
        </a:lnSpc>
        <a:spcBef>
          <a:spcPts val="1575"/>
        </a:spcBef>
        <a:buFont typeface="Arial" panose="020B0604020202020204" pitchFamily="34" charset="0"/>
        <a:buChar char="•"/>
        <a:defRPr sz="4409" kern="1200">
          <a:solidFill>
            <a:schemeClr val="tx1"/>
          </a:solidFill>
          <a:latin typeface="+mn-lt"/>
          <a:ea typeface="+mn-ea"/>
          <a:cs typeface="+mn-cs"/>
        </a:defRPr>
      </a:lvl1pPr>
      <a:lvl2pPr marL="1079998" indent="-359999" algn="r" defTabSz="1439997" rtl="1" eaLnBrk="1" latinLnBrk="0" hangingPunct="1">
        <a:lnSpc>
          <a:spcPct val="90000"/>
        </a:lnSpc>
        <a:spcBef>
          <a:spcPts val="787"/>
        </a:spcBef>
        <a:buFont typeface="Arial" panose="020B0604020202020204" pitchFamily="34" charset="0"/>
        <a:buChar char="•"/>
        <a:defRPr sz="3780" kern="1200">
          <a:solidFill>
            <a:schemeClr val="tx1"/>
          </a:solidFill>
          <a:latin typeface="+mn-lt"/>
          <a:ea typeface="+mn-ea"/>
          <a:cs typeface="+mn-cs"/>
        </a:defRPr>
      </a:lvl2pPr>
      <a:lvl3pPr marL="1799996" indent="-359999" algn="r" defTabSz="1439997" rtl="1" eaLnBrk="1" latinLnBrk="0" hangingPunct="1">
        <a:lnSpc>
          <a:spcPct val="90000"/>
        </a:lnSpc>
        <a:spcBef>
          <a:spcPts val="787"/>
        </a:spcBef>
        <a:buFont typeface="Arial" panose="020B0604020202020204" pitchFamily="34" charset="0"/>
        <a:buChar char="•"/>
        <a:defRPr sz="3150" kern="1200">
          <a:solidFill>
            <a:schemeClr val="tx1"/>
          </a:solidFill>
          <a:latin typeface="+mn-lt"/>
          <a:ea typeface="+mn-ea"/>
          <a:cs typeface="+mn-cs"/>
        </a:defRPr>
      </a:lvl3pPr>
      <a:lvl4pPr marL="2519995" indent="-359999" algn="r" defTabSz="1439997" rtl="1" eaLnBrk="1" latinLnBrk="0" hangingPunct="1">
        <a:lnSpc>
          <a:spcPct val="90000"/>
        </a:lnSpc>
        <a:spcBef>
          <a:spcPts val="787"/>
        </a:spcBef>
        <a:buFont typeface="Arial" panose="020B0604020202020204" pitchFamily="34" charset="0"/>
        <a:buChar char="•"/>
        <a:defRPr sz="2835" kern="1200">
          <a:solidFill>
            <a:schemeClr val="tx1"/>
          </a:solidFill>
          <a:latin typeface="+mn-lt"/>
          <a:ea typeface="+mn-ea"/>
          <a:cs typeface="+mn-cs"/>
        </a:defRPr>
      </a:lvl4pPr>
      <a:lvl5pPr marL="3239994" indent="-359999" algn="r" defTabSz="1439997" rtl="1" eaLnBrk="1" latinLnBrk="0" hangingPunct="1">
        <a:lnSpc>
          <a:spcPct val="90000"/>
        </a:lnSpc>
        <a:spcBef>
          <a:spcPts val="787"/>
        </a:spcBef>
        <a:buFont typeface="Arial" panose="020B0604020202020204" pitchFamily="34" charset="0"/>
        <a:buChar char="•"/>
        <a:defRPr sz="2835" kern="1200">
          <a:solidFill>
            <a:schemeClr val="tx1"/>
          </a:solidFill>
          <a:latin typeface="+mn-lt"/>
          <a:ea typeface="+mn-ea"/>
          <a:cs typeface="+mn-cs"/>
        </a:defRPr>
      </a:lvl5pPr>
      <a:lvl6pPr marL="3959992" indent="-359999" algn="r" defTabSz="1439997" rtl="1" eaLnBrk="1" latinLnBrk="0" hangingPunct="1">
        <a:lnSpc>
          <a:spcPct val="90000"/>
        </a:lnSpc>
        <a:spcBef>
          <a:spcPts val="787"/>
        </a:spcBef>
        <a:buFont typeface="Arial" panose="020B0604020202020204" pitchFamily="34" charset="0"/>
        <a:buChar char="•"/>
        <a:defRPr sz="2835" kern="1200">
          <a:solidFill>
            <a:schemeClr val="tx1"/>
          </a:solidFill>
          <a:latin typeface="+mn-lt"/>
          <a:ea typeface="+mn-ea"/>
          <a:cs typeface="+mn-cs"/>
        </a:defRPr>
      </a:lvl6pPr>
      <a:lvl7pPr marL="4679991" indent="-359999" algn="r" defTabSz="1439997" rtl="1" eaLnBrk="1" latinLnBrk="0" hangingPunct="1">
        <a:lnSpc>
          <a:spcPct val="90000"/>
        </a:lnSpc>
        <a:spcBef>
          <a:spcPts val="787"/>
        </a:spcBef>
        <a:buFont typeface="Arial" panose="020B0604020202020204" pitchFamily="34" charset="0"/>
        <a:buChar char="•"/>
        <a:defRPr sz="2835" kern="1200">
          <a:solidFill>
            <a:schemeClr val="tx1"/>
          </a:solidFill>
          <a:latin typeface="+mn-lt"/>
          <a:ea typeface="+mn-ea"/>
          <a:cs typeface="+mn-cs"/>
        </a:defRPr>
      </a:lvl7pPr>
      <a:lvl8pPr marL="5399989" indent="-359999" algn="r" defTabSz="1439997" rtl="1" eaLnBrk="1" latinLnBrk="0" hangingPunct="1">
        <a:lnSpc>
          <a:spcPct val="90000"/>
        </a:lnSpc>
        <a:spcBef>
          <a:spcPts val="787"/>
        </a:spcBef>
        <a:buFont typeface="Arial" panose="020B0604020202020204" pitchFamily="34" charset="0"/>
        <a:buChar char="•"/>
        <a:defRPr sz="2835" kern="1200">
          <a:solidFill>
            <a:schemeClr val="tx1"/>
          </a:solidFill>
          <a:latin typeface="+mn-lt"/>
          <a:ea typeface="+mn-ea"/>
          <a:cs typeface="+mn-cs"/>
        </a:defRPr>
      </a:lvl8pPr>
      <a:lvl9pPr marL="6119988" indent="-359999" algn="r" defTabSz="1439997" rtl="1" eaLnBrk="1" latinLnBrk="0" hangingPunct="1">
        <a:lnSpc>
          <a:spcPct val="90000"/>
        </a:lnSpc>
        <a:spcBef>
          <a:spcPts val="787"/>
        </a:spcBef>
        <a:buFont typeface="Arial" panose="020B0604020202020204" pitchFamily="34" charset="0"/>
        <a:buChar char="•"/>
        <a:defRPr sz="2835" kern="1200">
          <a:solidFill>
            <a:schemeClr val="tx1"/>
          </a:solidFill>
          <a:latin typeface="+mn-lt"/>
          <a:ea typeface="+mn-ea"/>
          <a:cs typeface="+mn-cs"/>
        </a:defRPr>
      </a:lvl9pPr>
    </p:bodyStyle>
    <p:otherStyle>
      <a:defPPr>
        <a:defRPr lang="en-US"/>
      </a:defPPr>
      <a:lvl1pPr marL="0" algn="r" defTabSz="1439997" rtl="1" eaLnBrk="1" latinLnBrk="0" hangingPunct="1">
        <a:defRPr sz="2835" kern="1200">
          <a:solidFill>
            <a:schemeClr val="tx1"/>
          </a:solidFill>
          <a:latin typeface="+mn-lt"/>
          <a:ea typeface="+mn-ea"/>
          <a:cs typeface="+mn-cs"/>
        </a:defRPr>
      </a:lvl1pPr>
      <a:lvl2pPr marL="719999" algn="r" defTabSz="1439997" rtl="1" eaLnBrk="1" latinLnBrk="0" hangingPunct="1">
        <a:defRPr sz="2835" kern="1200">
          <a:solidFill>
            <a:schemeClr val="tx1"/>
          </a:solidFill>
          <a:latin typeface="+mn-lt"/>
          <a:ea typeface="+mn-ea"/>
          <a:cs typeface="+mn-cs"/>
        </a:defRPr>
      </a:lvl2pPr>
      <a:lvl3pPr marL="1439997" algn="r" defTabSz="1439997" rtl="1" eaLnBrk="1" latinLnBrk="0" hangingPunct="1">
        <a:defRPr sz="2835" kern="1200">
          <a:solidFill>
            <a:schemeClr val="tx1"/>
          </a:solidFill>
          <a:latin typeface="+mn-lt"/>
          <a:ea typeface="+mn-ea"/>
          <a:cs typeface="+mn-cs"/>
        </a:defRPr>
      </a:lvl3pPr>
      <a:lvl4pPr marL="2159996" algn="r" defTabSz="1439997" rtl="1" eaLnBrk="1" latinLnBrk="0" hangingPunct="1">
        <a:defRPr sz="2835" kern="1200">
          <a:solidFill>
            <a:schemeClr val="tx1"/>
          </a:solidFill>
          <a:latin typeface="+mn-lt"/>
          <a:ea typeface="+mn-ea"/>
          <a:cs typeface="+mn-cs"/>
        </a:defRPr>
      </a:lvl4pPr>
      <a:lvl5pPr marL="2879994" algn="r" defTabSz="1439997" rtl="1" eaLnBrk="1" latinLnBrk="0" hangingPunct="1">
        <a:defRPr sz="2835" kern="1200">
          <a:solidFill>
            <a:schemeClr val="tx1"/>
          </a:solidFill>
          <a:latin typeface="+mn-lt"/>
          <a:ea typeface="+mn-ea"/>
          <a:cs typeface="+mn-cs"/>
        </a:defRPr>
      </a:lvl5pPr>
      <a:lvl6pPr marL="3599993" algn="r" defTabSz="1439997" rtl="1" eaLnBrk="1" latinLnBrk="0" hangingPunct="1">
        <a:defRPr sz="2835" kern="1200">
          <a:solidFill>
            <a:schemeClr val="tx1"/>
          </a:solidFill>
          <a:latin typeface="+mn-lt"/>
          <a:ea typeface="+mn-ea"/>
          <a:cs typeface="+mn-cs"/>
        </a:defRPr>
      </a:lvl6pPr>
      <a:lvl7pPr marL="4319991" algn="r" defTabSz="1439997" rtl="1" eaLnBrk="1" latinLnBrk="0" hangingPunct="1">
        <a:defRPr sz="2835" kern="1200">
          <a:solidFill>
            <a:schemeClr val="tx1"/>
          </a:solidFill>
          <a:latin typeface="+mn-lt"/>
          <a:ea typeface="+mn-ea"/>
          <a:cs typeface="+mn-cs"/>
        </a:defRPr>
      </a:lvl7pPr>
      <a:lvl8pPr marL="5039990" algn="r" defTabSz="1439997" rtl="1" eaLnBrk="1" latinLnBrk="0" hangingPunct="1">
        <a:defRPr sz="2835" kern="1200">
          <a:solidFill>
            <a:schemeClr val="tx1"/>
          </a:solidFill>
          <a:latin typeface="+mn-lt"/>
          <a:ea typeface="+mn-ea"/>
          <a:cs typeface="+mn-cs"/>
        </a:defRPr>
      </a:lvl8pPr>
      <a:lvl9pPr marL="5759988" algn="r" defTabSz="1439997" rtl="1" eaLnBrk="1" latinLnBrk="0" hangingPunct="1">
        <a:defRPr sz="283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alpha val="52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086" y="299545"/>
            <a:ext cx="14400213" cy="1891862"/>
          </a:xfrm>
        </p:spPr>
        <p:txBody>
          <a:bodyPr>
            <a:noAutofit/>
          </a:bodyPr>
          <a:lstStyle/>
          <a:p>
            <a:pPr algn="ctr">
              <a:lnSpc>
                <a:spcPct val="120000"/>
              </a:lnSpc>
            </a:pPr>
            <a:r>
              <a:rPr lang="fa-IR" sz="9600" dirty="0" smtClean="0">
                <a:cs typeface="2  Titr" pitchFamily="2" charset="-78"/>
              </a:rPr>
              <a:t>خطبه عقد آریایی دروغ است</a:t>
            </a:r>
            <a:br>
              <a:rPr lang="fa-IR" sz="9600" dirty="0" smtClean="0">
                <a:cs typeface="2  Titr" pitchFamily="2" charset="-78"/>
              </a:rPr>
            </a:br>
            <a:endParaRPr lang="en-US" sz="4400" dirty="0">
              <a:solidFill>
                <a:srgbClr val="FF0000"/>
              </a:solidFill>
              <a:cs typeface="2  Titr" pitchFamily="2" charset="-78"/>
            </a:endParaRPr>
          </a:p>
        </p:txBody>
      </p:sp>
      <p:sp>
        <p:nvSpPr>
          <p:cNvPr id="8" name="Content Placeholder 7"/>
          <p:cNvSpPr>
            <a:spLocks noGrp="1"/>
          </p:cNvSpPr>
          <p:nvPr>
            <p:ph idx="1"/>
          </p:nvPr>
        </p:nvSpPr>
        <p:spPr>
          <a:xfrm>
            <a:off x="43182" y="2020356"/>
            <a:ext cx="14400213" cy="1053920"/>
          </a:xfrm>
        </p:spPr>
        <p:txBody>
          <a:bodyPr>
            <a:noAutofit/>
          </a:bodyPr>
          <a:lstStyle/>
          <a:p>
            <a:pPr marL="0" indent="0" algn="ctr">
              <a:buNone/>
            </a:pPr>
            <a:r>
              <a:rPr lang="fa-IR" sz="4000" dirty="0" smtClean="0">
                <a:solidFill>
                  <a:srgbClr val="FF0000"/>
                </a:solidFill>
                <a:cs typeface="2  Titr" pitchFamily="2" charset="-78"/>
              </a:rPr>
              <a:t>شایعه: </a:t>
            </a:r>
            <a:r>
              <a:rPr lang="fa-IR" sz="4000" dirty="0">
                <a:solidFill>
                  <a:srgbClr val="7030A0"/>
                </a:solidFill>
                <a:cs typeface="2  Titr" pitchFamily="2" charset="-78"/>
              </a:rPr>
              <a:t>آریایی‌ها در دوران باستان این گونه خطبه عقد را جاری می‌کردند:</a:t>
            </a:r>
          </a:p>
          <a:p>
            <a:pPr marL="0" indent="0">
              <a:buNone/>
            </a:pPr>
            <a:endParaRPr lang="en-US" sz="4000" dirty="0">
              <a:solidFill>
                <a:srgbClr val="FF0000"/>
              </a:solidFill>
              <a:cs typeface="2  Titr" pitchFamily="2" charset="-78"/>
            </a:endParaRPr>
          </a:p>
        </p:txBody>
      </p:sp>
      <p:sp>
        <p:nvSpPr>
          <p:cNvPr id="12" name="Content Placeholder 7"/>
          <p:cNvSpPr txBox="1">
            <a:spLocks/>
          </p:cNvSpPr>
          <p:nvPr/>
        </p:nvSpPr>
        <p:spPr>
          <a:xfrm>
            <a:off x="0" y="4400950"/>
            <a:ext cx="14400213" cy="5184484"/>
          </a:xfrm>
          <a:prstGeom prst="rect">
            <a:avLst/>
          </a:prstGeom>
        </p:spPr>
        <p:txBody>
          <a:bodyPr vert="horz" lIns="91440" tIns="45720" rIns="91440" bIns="45720" rtlCol="0">
            <a:normAutofit/>
          </a:bodyPr>
          <a:lstStyle>
            <a:lvl1pPr marL="359999" indent="-359999" algn="r" defTabSz="1439997" rtl="1" eaLnBrk="1" latinLnBrk="0" hangingPunct="1">
              <a:lnSpc>
                <a:spcPct val="90000"/>
              </a:lnSpc>
              <a:spcBef>
                <a:spcPts val="1575"/>
              </a:spcBef>
              <a:buFont typeface="Arial" panose="020B0604020202020204" pitchFamily="34" charset="0"/>
              <a:buChar char="•"/>
              <a:defRPr sz="4409" kern="1200">
                <a:solidFill>
                  <a:schemeClr val="tx1"/>
                </a:solidFill>
                <a:latin typeface="+mn-lt"/>
                <a:ea typeface="+mn-ea"/>
                <a:cs typeface="+mn-cs"/>
              </a:defRPr>
            </a:lvl1pPr>
            <a:lvl2pPr marL="1079998" indent="-359999" algn="r" defTabSz="1439997" rtl="1" eaLnBrk="1" latinLnBrk="0" hangingPunct="1">
              <a:lnSpc>
                <a:spcPct val="90000"/>
              </a:lnSpc>
              <a:spcBef>
                <a:spcPts val="787"/>
              </a:spcBef>
              <a:buFont typeface="Arial" panose="020B0604020202020204" pitchFamily="34" charset="0"/>
              <a:buChar char="•"/>
              <a:defRPr sz="3780" kern="1200">
                <a:solidFill>
                  <a:schemeClr val="tx1"/>
                </a:solidFill>
                <a:latin typeface="+mn-lt"/>
                <a:ea typeface="+mn-ea"/>
                <a:cs typeface="+mn-cs"/>
              </a:defRPr>
            </a:lvl2pPr>
            <a:lvl3pPr marL="1799996" indent="-359999" algn="r" defTabSz="1439997" rtl="1" eaLnBrk="1" latinLnBrk="0" hangingPunct="1">
              <a:lnSpc>
                <a:spcPct val="90000"/>
              </a:lnSpc>
              <a:spcBef>
                <a:spcPts val="787"/>
              </a:spcBef>
              <a:buFont typeface="Arial" panose="020B0604020202020204" pitchFamily="34" charset="0"/>
              <a:buChar char="•"/>
              <a:defRPr sz="3150" kern="1200">
                <a:solidFill>
                  <a:schemeClr val="tx1"/>
                </a:solidFill>
                <a:latin typeface="+mn-lt"/>
                <a:ea typeface="+mn-ea"/>
                <a:cs typeface="+mn-cs"/>
              </a:defRPr>
            </a:lvl3pPr>
            <a:lvl4pPr marL="2519995" indent="-359999" algn="r" defTabSz="1439997" rtl="1" eaLnBrk="1" latinLnBrk="0" hangingPunct="1">
              <a:lnSpc>
                <a:spcPct val="90000"/>
              </a:lnSpc>
              <a:spcBef>
                <a:spcPts val="787"/>
              </a:spcBef>
              <a:buFont typeface="Arial" panose="020B0604020202020204" pitchFamily="34" charset="0"/>
              <a:buChar char="•"/>
              <a:defRPr sz="2835" kern="1200">
                <a:solidFill>
                  <a:schemeClr val="tx1"/>
                </a:solidFill>
                <a:latin typeface="+mn-lt"/>
                <a:ea typeface="+mn-ea"/>
                <a:cs typeface="+mn-cs"/>
              </a:defRPr>
            </a:lvl4pPr>
            <a:lvl5pPr marL="3239994" indent="-359999" algn="r" defTabSz="1439997" rtl="1" eaLnBrk="1" latinLnBrk="0" hangingPunct="1">
              <a:lnSpc>
                <a:spcPct val="90000"/>
              </a:lnSpc>
              <a:spcBef>
                <a:spcPts val="787"/>
              </a:spcBef>
              <a:buFont typeface="Arial" panose="020B0604020202020204" pitchFamily="34" charset="0"/>
              <a:buChar char="•"/>
              <a:defRPr sz="2835" kern="1200">
                <a:solidFill>
                  <a:schemeClr val="tx1"/>
                </a:solidFill>
                <a:latin typeface="+mn-lt"/>
                <a:ea typeface="+mn-ea"/>
                <a:cs typeface="+mn-cs"/>
              </a:defRPr>
            </a:lvl5pPr>
            <a:lvl6pPr marL="3959992" indent="-359999" algn="r" defTabSz="1439997" rtl="1" eaLnBrk="1" latinLnBrk="0" hangingPunct="1">
              <a:lnSpc>
                <a:spcPct val="90000"/>
              </a:lnSpc>
              <a:spcBef>
                <a:spcPts val="787"/>
              </a:spcBef>
              <a:buFont typeface="Arial" panose="020B0604020202020204" pitchFamily="34" charset="0"/>
              <a:buChar char="•"/>
              <a:defRPr sz="2835" kern="1200">
                <a:solidFill>
                  <a:schemeClr val="tx1"/>
                </a:solidFill>
                <a:latin typeface="+mn-lt"/>
                <a:ea typeface="+mn-ea"/>
                <a:cs typeface="+mn-cs"/>
              </a:defRPr>
            </a:lvl6pPr>
            <a:lvl7pPr marL="4679991" indent="-359999" algn="r" defTabSz="1439997" rtl="1" eaLnBrk="1" latinLnBrk="0" hangingPunct="1">
              <a:lnSpc>
                <a:spcPct val="90000"/>
              </a:lnSpc>
              <a:spcBef>
                <a:spcPts val="787"/>
              </a:spcBef>
              <a:buFont typeface="Arial" panose="020B0604020202020204" pitchFamily="34" charset="0"/>
              <a:buChar char="•"/>
              <a:defRPr sz="2835" kern="1200">
                <a:solidFill>
                  <a:schemeClr val="tx1"/>
                </a:solidFill>
                <a:latin typeface="+mn-lt"/>
                <a:ea typeface="+mn-ea"/>
                <a:cs typeface="+mn-cs"/>
              </a:defRPr>
            </a:lvl7pPr>
            <a:lvl8pPr marL="5399989" indent="-359999" algn="r" defTabSz="1439997" rtl="1" eaLnBrk="1" latinLnBrk="0" hangingPunct="1">
              <a:lnSpc>
                <a:spcPct val="90000"/>
              </a:lnSpc>
              <a:spcBef>
                <a:spcPts val="787"/>
              </a:spcBef>
              <a:buFont typeface="Arial" panose="020B0604020202020204" pitchFamily="34" charset="0"/>
              <a:buChar char="•"/>
              <a:defRPr sz="2835" kern="1200">
                <a:solidFill>
                  <a:schemeClr val="tx1"/>
                </a:solidFill>
                <a:latin typeface="+mn-lt"/>
                <a:ea typeface="+mn-ea"/>
                <a:cs typeface="+mn-cs"/>
              </a:defRPr>
            </a:lvl8pPr>
            <a:lvl9pPr marL="6119988" indent="-359999" algn="r" defTabSz="1439997" rtl="1" eaLnBrk="1" latinLnBrk="0" hangingPunct="1">
              <a:lnSpc>
                <a:spcPct val="90000"/>
              </a:lnSpc>
              <a:spcBef>
                <a:spcPts val="787"/>
              </a:spcBef>
              <a:buFont typeface="Arial" panose="020B0604020202020204" pitchFamily="34" charset="0"/>
              <a:buChar char="•"/>
              <a:defRPr sz="2835" kern="1200">
                <a:solidFill>
                  <a:schemeClr val="tx1"/>
                </a:solidFill>
                <a:latin typeface="+mn-lt"/>
                <a:ea typeface="+mn-ea"/>
                <a:cs typeface="+mn-cs"/>
              </a:defRPr>
            </a:lvl9pPr>
          </a:lstStyle>
          <a:p>
            <a:pPr marL="0" indent="0" algn="ctr">
              <a:buFont typeface="Arial" panose="020B0604020202020204" pitchFamily="34" charset="0"/>
              <a:buNone/>
            </a:pPr>
            <a:endParaRPr lang="en-US" sz="4000" dirty="0">
              <a:solidFill>
                <a:srgbClr val="7030A0"/>
              </a:solidFill>
              <a:cs typeface="2  Titr" pitchFamily="2" charset="-78"/>
            </a:endParaRPr>
          </a:p>
        </p:txBody>
      </p:sp>
      <p:sp>
        <p:nvSpPr>
          <p:cNvPr id="13" name="Rectangle 12"/>
          <p:cNvSpPr/>
          <p:nvPr/>
        </p:nvSpPr>
        <p:spPr>
          <a:xfrm>
            <a:off x="272648" y="2967397"/>
            <a:ext cx="13905185" cy="3296361"/>
          </a:xfrm>
          <a:prstGeom prst="rect">
            <a:avLst/>
          </a:prstGeom>
        </p:spPr>
        <p:style>
          <a:lnRef idx="0">
            <a:schemeClr val="dk1"/>
          </a:lnRef>
          <a:fillRef idx="3">
            <a:schemeClr val="dk1"/>
          </a:fillRef>
          <a:effectRef idx="3">
            <a:schemeClr val="dk1"/>
          </a:effectRef>
          <a:fontRef idx="minor">
            <a:schemeClr val="lt1"/>
          </a:fontRef>
        </p:style>
        <p:txBody>
          <a:bodyPr rtlCol="0" anchor="ctr"/>
          <a:lstStyle/>
          <a:p>
            <a:pPr algn="ctr"/>
            <a:r>
              <a:rPr lang="fa-IR" sz="4000" dirty="0">
                <a:solidFill>
                  <a:srgbClr val="FFC000"/>
                </a:solidFill>
                <a:effectLst>
                  <a:outerShdw blurRad="38100" dist="38100" dir="2700000" algn="tl">
                    <a:srgbClr val="000000">
                      <a:alpha val="43137"/>
                    </a:srgbClr>
                  </a:outerShdw>
                </a:effectLst>
                <a:cs typeface="2  Titr" pitchFamily="2" charset="-78"/>
              </a:rPr>
              <a:t>داماد: </a:t>
            </a:r>
            <a:r>
              <a:rPr lang="fa-IR" sz="4000" dirty="0">
                <a:solidFill>
                  <a:schemeClr val="accent4">
                    <a:lumMod val="20000"/>
                    <a:lumOff val="80000"/>
                  </a:schemeClr>
                </a:solidFill>
                <a:effectLst>
                  <a:outerShdw blurRad="38100" dist="38100" dir="2700000" algn="tl">
                    <a:srgbClr val="000000">
                      <a:alpha val="43137"/>
                    </a:srgbClr>
                  </a:outerShdw>
                </a:effectLst>
                <a:cs typeface="2  Titr" pitchFamily="2" charset="-78"/>
              </a:rPr>
              <a:t>به نام نامی یزدان، تو را من برگزیدم از میان این همه خوبان، برای زیستن با تو میان این گواهان، بر لب آرَم این سخن با تو وفادار تو خواهم بود، در هر لحظه هر جا، پذیرا می‌شوی آیا؟</a:t>
            </a:r>
          </a:p>
          <a:p>
            <a:pPr algn="ctr"/>
            <a:r>
              <a:rPr lang="fa-IR" sz="4000" dirty="0">
                <a:solidFill>
                  <a:srgbClr val="FFC000"/>
                </a:solidFill>
                <a:effectLst>
                  <a:outerShdw blurRad="38100" dist="38100" dir="2700000" algn="tl">
                    <a:srgbClr val="000000">
                      <a:alpha val="43137"/>
                    </a:srgbClr>
                  </a:outerShdw>
                </a:effectLst>
                <a:cs typeface="2  Titr" pitchFamily="2" charset="-78"/>
              </a:rPr>
              <a:t>عروس: </a:t>
            </a:r>
            <a:r>
              <a:rPr lang="fa-IR" sz="4000" dirty="0">
                <a:solidFill>
                  <a:schemeClr val="accent4">
                    <a:lumMod val="20000"/>
                    <a:lumOff val="80000"/>
                  </a:schemeClr>
                </a:solidFill>
                <a:effectLst>
                  <a:outerShdw blurRad="38100" dist="38100" dir="2700000" algn="tl">
                    <a:srgbClr val="000000">
                      <a:alpha val="43137"/>
                    </a:srgbClr>
                  </a:outerShdw>
                </a:effectLst>
                <a:cs typeface="2  Titr" pitchFamily="2" charset="-78"/>
              </a:rPr>
              <a:t>پذیرا می‌شوم مهر تو را از جان هم اکنون باز می‌گویم میان انجمن با تو وفادار تو خواهم بود در هر لحظه هرجا.</a:t>
            </a:r>
            <a:endParaRPr lang="en-US" sz="4000" dirty="0">
              <a:solidFill>
                <a:schemeClr val="accent4">
                  <a:lumMod val="20000"/>
                  <a:lumOff val="80000"/>
                </a:schemeClr>
              </a:solidFill>
              <a:effectLst>
                <a:outerShdw blurRad="38100" dist="38100" dir="2700000" algn="tl">
                  <a:srgbClr val="000000">
                    <a:alpha val="43137"/>
                  </a:srgbClr>
                </a:outerShdw>
              </a:effectLst>
              <a:cs typeface="2  Titr" pitchFamily="2" charset="-78"/>
            </a:endParaRPr>
          </a:p>
        </p:txBody>
      </p:sp>
      <p:sp>
        <p:nvSpPr>
          <p:cNvPr id="14" name="Rectangle 13"/>
          <p:cNvSpPr/>
          <p:nvPr/>
        </p:nvSpPr>
        <p:spPr>
          <a:xfrm>
            <a:off x="-2353" y="7407699"/>
            <a:ext cx="14402566" cy="707886"/>
          </a:xfrm>
          <a:prstGeom prst="rect">
            <a:avLst/>
          </a:prstGeom>
        </p:spPr>
        <p:txBody>
          <a:bodyPr wrap="square">
            <a:spAutoFit/>
          </a:bodyPr>
          <a:lstStyle/>
          <a:p>
            <a:pPr algn="ctr"/>
            <a:r>
              <a:rPr lang="fa-IR" sz="4000" dirty="0" smtClean="0">
                <a:solidFill>
                  <a:srgbClr val="0070C0"/>
                </a:solidFill>
                <a:cs typeface="2  Titr" pitchFamily="2" charset="-78"/>
              </a:rPr>
              <a:t>۱. چنین </a:t>
            </a:r>
            <a:r>
              <a:rPr lang="fa-IR" sz="4000" dirty="0">
                <a:solidFill>
                  <a:srgbClr val="0070C0"/>
                </a:solidFill>
                <a:cs typeface="2  Titr" pitchFamily="2" charset="-78"/>
              </a:rPr>
              <a:t>خطبه عقدی </a:t>
            </a:r>
            <a:r>
              <a:rPr lang="fa-IR" sz="4000" dirty="0" smtClean="0">
                <a:solidFill>
                  <a:srgbClr val="0070C0"/>
                </a:solidFill>
                <a:cs typeface="2  Titr" pitchFamily="2" charset="-78"/>
              </a:rPr>
              <a:t>در هیچ منبع تاریخی نیامده و کاملا ساختگی است. </a:t>
            </a:r>
          </a:p>
        </p:txBody>
      </p:sp>
      <p:sp>
        <p:nvSpPr>
          <p:cNvPr id="16" name="Rectangle 15"/>
          <p:cNvSpPr/>
          <p:nvPr/>
        </p:nvSpPr>
        <p:spPr>
          <a:xfrm>
            <a:off x="-2353" y="6463685"/>
            <a:ext cx="14400213" cy="830997"/>
          </a:xfrm>
          <a:prstGeom prst="rect">
            <a:avLst/>
          </a:prstGeom>
        </p:spPr>
        <p:txBody>
          <a:bodyPr wrap="square">
            <a:spAutoFit/>
          </a:bodyPr>
          <a:lstStyle/>
          <a:p>
            <a:pPr algn="ctr"/>
            <a:r>
              <a:rPr lang="fa-IR" sz="4800" dirty="0" smtClean="0">
                <a:solidFill>
                  <a:srgbClr val="FF0000"/>
                </a:solidFill>
                <a:cs typeface="2  Titr" pitchFamily="2" charset="-78"/>
              </a:rPr>
              <a:t>پاسخ: </a:t>
            </a:r>
            <a:endParaRPr lang="en-US" sz="4800" dirty="0">
              <a:solidFill>
                <a:srgbClr val="FF0000"/>
              </a:solidFill>
              <a:cs typeface="2  Titr" pitchFamily="2" charset="-78"/>
            </a:endParaRPr>
          </a:p>
        </p:txBody>
      </p:sp>
      <p:sp>
        <p:nvSpPr>
          <p:cNvPr id="17" name="Rectangle 16"/>
          <p:cNvSpPr/>
          <p:nvPr/>
        </p:nvSpPr>
        <p:spPr>
          <a:xfrm>
            <a:off x="5391807" y="9569668"/>
            <a:ext cx="8986345" cy="2554545"/>
          </a:xfrm>
          <a:prstGeom prst="rect">
            <a:avLst/>
          </a:prstGeom>
        </p:spPr>
        <p:txBody>
          <a:bodyPr wrap="square">
            <a:spAutoFit/>
          </a:bodyPr>
          <a:lstStyle/>
          <a:p>
            <a:pPr algn="ctr"/>
            <a:r>
              <a:rPr lang="fa-IR" sz="4000" dirty="0" smtClean="0">
                <a:solidFill>
                  <a:srgbClr val="FF0000"/>
                </a:solidFill>
                <a:cs typeface="2  Titr" pitchFamily="2" charset="-78"/>
              </a:rPr>
              <a:t>۳. شیوه عقد در میان ایرانیان باستان و</a:t>
            </a:r>
            <a:br>
              <a:rPr lang="fa-IR" sz="4000" dirty="0" smtClean="0">
                <a:solidFill>
                  <a:srgbClr val="FF0000"/>
                </a:solidFill>
                <a:cs typeface="2  Titr" pitchFamily="2" charset="-78"/>
              </a:rPr>
            </a:br>
            <a:r>
              <a:rPr lang="fa-IR" sz="4000" dirty="0" smtClean="0">
                <a:solidFill>
                  <a:srgbClr val="FF0000"/>
                </a:solidFill>
                <a:cs typeface="2  Titr" pitchFamily="2" charset="-78"/>
              </a:rPr>
              <a:t>زرتشتیان شباهت زیادی به هندی‌‌ها</a:t>
            </a:r>
            <a:r>
              <a:rPr lang="fa-IR" sz="4000" dirty="0">
                <a:solidFill>
                  <a:srgbClr val="FF0000"/>
                </a:solidFill>
                <a:cs typeface="2  Titr" pitchFamily="2" charset="-78"/>
              </a:rPr>
              <a:t> </a:t>
            </a:r>
            <a:r>
              <a:rPr lang="fa-IR" sz="4000" dirty="0" smtClean="0">
                <a:solidFill>
                  <a:srgbClr val="FF0000"/>
                </a:solidFill>
                <a:cs typeface="2  Titr" pitchFamily="2" charset="-78"/>
              </a:rPr>
              <a:t>دارد. پس از</a:t>
            </a:r>
            <a:br>
              <a:rPr lang="fa-IR" sz="4000" dirty="0" smtClean="0">
                <a:solidFill>
                  <a:srgbClr val="FF0000"/>
                </a:solidFill>
                <a:cs typeface="2  Titr" pitchFamily="2" charset="-78"/>
              </a:rPr>
            </a:br>
            <a:r>
              <a:rPr lang="fa-IR" sz="4000" dirty="0" smtClean="0">
                <a:solidFill>
                  <a:srgbClr val="FF0000"/>
                </a:solidFill>
                <a:cs typeface="2  Titr" pitchFamily="2" charset="-78"/>
              </a:rPr>
              <a:t>خواستگاری و... داماد و عروس دور آتش می‌گردند و این‌گونه به عقد هم درمی‌آمدند.</a:t>
            </a:r>
          </a:p>
        </p:txBody>
      </p:sp>
      <p:pic>
        <p:nvPicPr>
          <p:cNvPr id="1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53" y="9655771"/>
            <a:ext cx="5394160" cy="4744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Rectangle 17"/>
          <p:cNvSpPr/>
          <p:nvPr/>
        </p:nvSpPr>
        <p:spPr>
          <a:xfrm>
            <a:off x="5413870" y="12708988"/>
            <a:ext cx="8986345" cy="1323439"/>
          </a:xfrm>
          <a:prstGeom prst="rect">
            <a:avLst/>
          </a:prstGeom>
        </p:spPr>
        <p:txBody>
          <a:bodyPr wrap="square">
            <a:spAutoFit/>
          </a:bodyPr>
          <a:lstStyle/>
          <a:p>
            <a:pPr lvl="0" algn="ctr"/>
            <a:r>
              <a:rPr lang="fa-IR" sz="4000" dirty="0">
                <a:solidFill>
                  <a:srgbClr val="00B050"/>
                </a:solidFill>
                <a:cs typeface="2  Titr" pitchFamily="2" charset="-78"/>
              </a:rPr>
              <a:t>۴. در عروسی‌های ایران باستان از عرق </a:t>
            </a:r>
            <a:r>
              <a:rPr lang="fa-IR" sz="4000" dirty="0" smtClean="0">
                <a:solidFill>
                  <a:srgbClr val="00B050"/>
                </a:solidFill>
                <a:cs typeface="2  Titr" pitchFamily="2" charset="-78"/>
              </a:rPr>
              <a:t>خوری</a:t>
            </a:r>
            <a:br>
              <a:rPr lang="fa-IR" sz="4000" dirty="0" smtClean="0">
                <a:solidFill>
                  <a:srgbClr val="00B050"/>
                </a:solidFill>
                <a:cs typeface="2  Titr" pitchFamily="2" charset="-78"/>
              </a:rPr>
            </a:br>
            <a:r>
              <a:rPr lang="fa-IR" sz="4000" dirty="0" smtClean="0">
                <a:solidFill>
                  <a:srgbClr val="00B050"/>
                </a:solidFill>
                <a:cs typeface="2  Titr" pitchFamily="2" charset="-78"/>
              </a:rPr>
              <a:t>و </a:t>
            </a:r>
            <a:r>
              <a:rPr lang="fa-IR" sz="4000" dirty="0">
                <a:solidFill>
                  <a:srgbClr val="00B050"/>
                </a:solidFill>
                <a:cs typeface="2  Titr" pitchFamily="2" charset="-78"/>
              </a:rPr>
              <a:t>مزاحمت برای مردم هم خبری نبود!</a:t>
            </a:r>
          </a:p>
        </p:txBody>
      </p:sp>
      <p:sp>
        <p:nvSpPr>
          <p:cNvPr id="19" name="Rectangle 18"/>
          <p:cNvSpPr/>
          <p:nvPr/>
        </p:nvSpPr>
        <p:spPr>
          <a:xfrm>
            <a:off x="7087" y="8156872"/>
            <a:ext cx="14436308" cy="1323439"/>
          </a:xfrm>
          <a:prstGeom prst="rect">
            <a:avLst/>
          </a:prstGeom>
        </p:spPr>
        <p:txBody>
          <a:bodyPr wrap="square">
            <a:spAutoFit/>
          </a:bodyPr>
          <a:lstStyle/>
          <a:p>
            <a:pPr lvl="0" algn="ctr"/>
            <a:r>
              <a:rPr lang="fa-IR" sz="4000" dirty="0">
                <a:solidFill>
                  <a:prstClr val="black"/>
                </a:solidFill>
                <a:cs typeface="2  Titr" pitchFamily="2" charset="-78"/>
              </a:rPr>
              <a:t>۲. در این خطبه جعلی چند واژه عربی وجود دارد! از جمله </a:t>
            </a:r>
            <a:r>
              <a:rPr lang="fa-IR" sz="4000" dirty="0">
                <a:solidFill>
                  <a:srgbClr val="FF0000"/>
                </a:solidFill>
                <a:cs typeface="2  Titr" pitchFamily="2" charset="-78"/>
              </a:rPr>
              <a:t>وفا</a:t>
            </a:r>
            <a:r>
              <a:rPr lang="fa-IR" sz="4000" dirty="0">
                <a:solidFill>
                  <a:prstClr val="black"/>
                </a:solidFill>
                <a:cs typeface="2  Titr" pitchFamily="2" charset="-78"/>
              </a:rPr>
              <a:t> و </a:t>
            </a:r>
            <a:r>
              <a:rPr lang="fa-IR" sz="4000" dirty="0">
                <a:solidFill>
                  <a:srgbClr val="FF0000"/>
                </a:solidFill>
                <a:cs typeface="2  Titr" pitchFamily="2" charset="-78"/>
              </a:rPr>
              <a:t>لحظه</a:t>
            </a:r>
            <a:r>
              <a:rPr lang="fa-IR" sz="4000" dirty="0">
                <a:solidFill>
                  <a:prstClr val="black"/>
                </a:solidFill>
                <a:cs typeface="2  Titr" pitchFamily="2" charset="-78"/>
              </a:rPr>
              <a:t>! حال</a:t>
            </a:r>
            <a:br>
              <a:rPr lang="fa-IR" sz="4000" dirty="0">
                <a:solidFill>
                  <a:prstClr val="black"/>
                </a:solidFill>
                <a:cs typeface="2  Titr" pitchFamily="2" charset="-78"/>
              </a:rPr>
            </a:br>
            <a:r>
              <a:rPr lang="fa-IR" sz="4000" dirty="0">
                <a:solidFill>
                  <a:prstClr val="black"/>
                </a:solidFill>
                <a:cs typeface="2  Titr" pitchFamily="2" charset="-78"/>
              </a:rPr>
              <a:t>این واژگان عربی در ایران باستان میان خطبه عقد چه می‌کرد؟! </a:t>
            </a:r>
            <a:endParaRPr lang="en-US" sz="4000" dirty="0">
              <a:solidFill>
                <a:prstClr val="black"/>
              </a:solidFill>
              <a:cs typeface="2  Titr" pitchFamily="2" charset="-78"/>
            </a:endParaRPr>
          </a:p>
        </p:txBody>
      </p:sp>
      <p:sp>
        <p:nvSpPr>
          <p:cNvPr id="20" name="Rectangle 19"/>
          <p:cNvSpPr/>
          <p:nvPr/>
        </p:nvSpPr>
        <p:spPr>
          <a:xfrm>
            <a:off x="5413870" y="12124213"/>
            <a:ext cx="8986343" cy="584775"/>
          </a:xfrm>
          <a:prstGeom prst="rect">
            <a:avLst/>
          </a:prstGeom>
        </p:spPr>
        <p:txBody>
          <a:bodyPr wrap="square">
            <a:spAutoFit/>
          </a:bodyPr>
          <a:lstStyle/>
          <a:p>
            <a:pPr algn="ctr"/>
            <a:r>
              <a:rPr lang="fa-IR" sz="3200" dirty="0">
                <a:cs typeface="2  Yagut" pitchFamily="2" charset="-78"/>
              </a:rPr>
              <a:t>مشاهده </a:t>
            </a:r>
            <a:r>
              <a:rPr lang="fa-IR" sz="3200" dirty="0" smtClean="0">
                <a:cs typeface="2  Yagut" pitchFamily="2" charset="-78"/>
              </a:rPr>
              <a:t>اسناد: </a:t>
            </a:r>
            <a:r>
              <a:rPr lang="en-US" sz="2800" dirty="0">
                <a:cs typeface="2  Yagut" pitchFamily="2" charset="-78"/>
              </a:rPr>
              <a:t>yon.ir/mdib2</a:t>
            </a:r>
            <a:endParaRPr lang="en-US" sz="2800" dirty="0">
              <a:cs typeface="2  Yagut" pitchFamily="2" charset="-78"/>
            </a:endParaRPr>
          </a:p>
        </p:txBody>
      </p:sp>
      <p:pic>
        <p:nvPicPr>
          <p:cNvPr id="22" name="Picture 21"/>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3056013" y="13801592"/>
            <a:ext cx="515595" cy="515595"/>
          </a:xfrm>
          <a:prstGeom prst="rect">
            <a:avLst/>
          </a:prstGeom>
        </p:spPr>
      </p:pic>
      <p:sp>
        <p:nvSpPr>
          <p:cNvPr id="23" name="Rectangle 22"/>
          <p:cNvSpPr/>
          <p:nvPr/>
        </p:nvSpPr>
        <p:spPr>
          <a:xfrm>
            <a:off x="3458001" y="13828558"/>
            <a:ext cx="1382045" cy="461665"/>
          </a:xfrm>
          <a:prstGeom prst="rect">
            <a:avLst/>
          </a:prstGeom>
        </p:spPr>
        <p:txBody>
          <a:bodyPr wrap="none">
            <a:spAutoFit/>
          </a:bodyPr>
          <a:lstStyle/>
          <a:p>
            <a:r>
              <a:rPr lang="en-US" sz="2400" b="1" dirty="0" err="1">
                <a:solidFill>
                  <a:schemeClr val="bg1"/>
                </a:solidFill>
                <a:effectLst>
                  <a:glow rad="88900">
                    <a:schemeClr val="tx1"/>
                  </a:glow>
                  <a:outerShdw blurRad="38100" dist="38100" dir="2700000" algn="tl">
                    <a:srgbClr val="000000">
                      <a:alpha val="43137"/>
                    </a:srgbClr>
                  </a:outerShdw>
                </a:effectLst>
              </a:rPr>
              <a:t>ir_bastan</a:t>
            </a:r>
            <a:endParaRPr lang="fa-IR" sz="2400" b="1" dirty="0">
              <a:solidFill>
                <a:schemeClr val="bg1"/>
              </a:solidFill>
              <a:effectLst>
                <a:glow rad="88900">
                  <a:schemeClr val="tx1"/>
                </a:glow>
                <a:outerShdw blurRad="38100" dist="38100" dir="2700000" algn="tl">
                  <a:srgbClr val="000000">
                    <a:alpha val="43137"/>
                  </a:srgbClr>
                </a:outerShdw>
              </a:effectLst>
            </a:endParaRPr>
          </a:p>
        </p:txBody>
      </p:sp>
    </p:spTree>
    <p:extLst>
      <p:ext uri="{BB962C8B-B14F-4D97-AF65-F5344CB8AC3E}">
        <p14:creationId xmlns:p14="http://schemas.microsoft.com/office/powerpoint/2010/main" val="1383268777"/>
      </p:ext>
    </p:extLst>
  </p:cSld>
  <p:clrMapOvr>
    <a:masterClrMapping/>
  </p:clrMapOvr>
  <p:timing>
    <p:tnLst>
      <p:par>
        <p:cTn id="1" dur="indefinite" restart="never" nodeType="tmRoot"/>
      </p:par>
    </p:tnLst>
  </p:timing>
</p:sld>
</file>

<file path=ppt/theme/theme1.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3707</TotalTime>
  <Words>151</Words>
  <Application>Microsoft Office PowerPoint</Application>
  <PresentationFormat>Custom</PresentationFormat>
  <Paragraphs>11</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2_Office Theme</vt:lpstr>
      <vt:lpstr>خطبه عقد آریایی دروغ است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روزه در اسلام، یهود، مسیحیت و زرتشتی‌گری</dc:title>
  <dc:creator>mehdi.rostami</dc:creator>
  <cp:lastModifiedBy>iliaco</cp:lastModifiedBy>
  <cp:revision>383</cp:revision>
  <dcterms:created xsi:type="dcterms:W3CDTF">2019-05-11T09:22:03Z</dcterms:created>
  <dcterms:modified xsi:type="dcterms:W3CDTF">2019-08-18T08:26:08Z</dcterms:modified>
</cp:coreProperties>
</file>