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4" r:id="rId1"/>
  </p:sldMasterIdLst>
  <p:notesMasterIdLst>
    <p:notesMasterId r:id="rId3"/>
  </p:notesMasterIdLst>
  <p:sldIdLst>
    <p:sldId id="310" r:id="rId2"/>
  </p:sldIdLst>
  <p:sldSz cx="14400213" cy="14400213"/>
  <p:notesSz cx="6858000" cy="9144000"/>
  <p:defaultTextStyle>
    <a:defPPr>
      <a:defRPr lang="fa-IR"/>
    </a:defPPr>
    <a:lvl1pPr marL="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1pPr>
    <a:lvl2pPr marL="69119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2pPr>
    <a:lvl3pPr marL="138239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3pPr>
    <a:lvl4pPr marL="207358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4pPr>
    <a:lvl5pPr marL="276478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5pPr>
    <a:lvl6pPr marL="345597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6pPr>
    <a:lvl7pPr marL="414717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7pPr>
    <a:lvl8pPr marL="483836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8pPr>
    <a:lvl9pPr marL="552956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9B8"/>
    <a:srgbClr val="E60000"/>
    <a:srgbClr val="99FF33"/>
    <a:srgbClr val="FF2D2D"/>
    <a:srgbClr val="49702E"/>
    <a:srgbClr val="005392"/>
    <a:srgbClr val="365422"/>
    <a:srgbClr val="B80000"/>
    <a:srgbClr val="B45210"/>
    <a:srgbClr val="B8BE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632" autoAdjust="0"/>
    <p:restoredTop sz="90925" autoAdjust="0"/>
  </p:normalViewPr>
  <p:slideViewPr>
    <p:cSldViewPr snapToGrid="0">
      <p:cViewPr>
        <p:scale>
          <a:sx n="30" d="100"/>
          <a:sy n="30" d="100"/>
        </p:scale>
        <p:origin x="-1998" y="-78"/>
      </p:cViewPr>
      <p:guideLst>
        <p:guide orient="horz" pos="4535"/>
        <p:guide pos="45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3D7EF68E-5B8C-4CA1-A821-2F9984B7D35C}" type="datetimeFigureOut">
              <a:rPr lang="fa-IR" smtClean="0"/>
              <a:t>15/12/1440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8E4B76E-8ED5-4125-8532-230DFF7D869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9131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0016" y="2356703"/>
            <a:ext cx="12240181" cy="5013407"/>
          </a:xfrm>
        </p:spPr>
        <p:txBody>
          <a:bodyPr anchor="b"/>
          <a:lstStyle>
            <a:lvl1pPr algn="ctr"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00027" y="7563446"/>
            <a:ext cx="10800160" cy="3476717"/>
          </a:xfrm>
        </p:spPr>
        <p:txBody>
          <a:bodyPr/>
          <a:lstStyle>
            <a:lvl1pPr marL="0" indent="0" algn="ctr">
              <a:buNone/>
              <a:defRPr sz="3780"/>
            </a:lvl1pPr>
            <a:lvl2pPr marL="719999" indent="0" algn="ctr">
              <a:buNone/>
              <a:defRPr sz="3150"/>
            </a:lvl2pPr>
            <a:lvl3pPr marL="1439997" indent="0" algn="ctr">
              <a:buNone/>
              <a:defRPr sz="2835"/>
            </a:lvl3pPr>
            <a:lvl4pPr marL="2159996" indent="0" algn="ctr">
              <a:buNone/>
              <a:defRPr sz="2520"/>
            </a:lvl4pPr>
            <a:lvl5pPr marL="2879994" indent="0" algn="ctr">
              <a:buNone/>
              <a:defRPr sz="2520"/>
            </a:lvl5pPr>
            <a:lvl6pPr marL="3599993" indent="0" algn="ctr">
              <a:buNone/>
              <a:defRPr sz="2520"/>
            </a:lvl6pPr>
            <a:lvl7pPr marL="4319991" indent="0" algn="ctr">
              <a:buNone/>
              <a:defRPr sz="2520"/>
            </a:lvl7pPr>
            <a:lvl8pPr marL="5039990" indent="0" algn="ctr">
              <a:buNone/>
              <a:defRPr sz="2520"/>
            </a:lvl8pPr>
            <a:lvl9pPr marL="5759988" indent="0" algn="ctr">
              <a:buNone/>
              <a:defRPr sz="252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15/12/1440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056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15/12/1440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670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3" y="766678"/>
            <a:ext cx="3105046" cy="122035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766678"/>
            <a:ext cx="9135135" cy="122035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15/12/1440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673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15/12/1440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459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515" y="3590057"/>
            <a:ext cx="12420184" cy="5990088"/>
          </a:xfrm>
        </p:spPr>
        <p:txBody>
          <a:bodyPr anchor="b"/>
          <a:lstStyle>
            <a:lvl1pPr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515" y="9636813"/>
            <a:ext cx="12420184" cy="3150046"/>
          </a:xfrm>
        </p:spPr>
        <p:txBody>
          <a:bodyPr/>
          <a:lstStyle>
            <a:lvl1pPr marL="0" indent="0">
              <a:buNone/>
              <a:defRPr sz="3780">
                <a:solidFill>
                  <a:schemeClr val="tx1"/>
                </a:solidFill>
              </a:defRPr>
            </a:lvl1pPr>
            <a:lvl2pPr marL="719999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2pPr>
            <a:lvl3pPr marL="1439997" indent="0">
              <a:buNone/>
              <a:defRPr sz="2835">
                <a:solidFill>
                  <a:schemeClr val="tx1">
                    <a:tint val="75000"/>
                  </a:schemeClr>
                </a:solidFill>
              </a:defRPr>
            </a:lvl3pPr>
            <a:lvl4pPr marL="2159996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4pPr>
            <a:lvl5pPr marL="2879994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5pPr>
            <a:lvl6pPr marL="3599993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6pPr>
            <a:lvl7pPr marL="4319991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7pPr>
            <a:lvl8pPr marL="503999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8pPr>
            <a:lvl9pPr marL="5759988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15/12/1440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622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014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90108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15/12/1440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136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766681"/>
            <a:ext cx="12420184" cy="27833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1892" y="3530053"/>
            <a:ext cx="6091964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1892" y="5260078"/>
            <a:ext cx="6091964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290109" y="3530053"/>
            <a:ext cx="6121966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290109" y="5260078"/>
            <a:ext cx="6121966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15/12/1440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320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15/12/1440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143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15/12/1440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455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1966" y="2073367"/>
            <a:ext cx="7290108" cy="10233485"/>
          </a:xfrm>
        </p:spPr>
        <p:txBody>
          <a:bodyPr/>
          <a:lstStyle>
            <a:lvl1pPr>
              <a:defRPr sz="5039"/>
            </a:lvl1pPr>
            <a:lvl2pPr>
              <a:defRPr sz="4409"/>
            </a:lvl2pPr>
            <a:lvl3pPr>
              <a:defRPr sz="3780"/>
            </a:lvl3pPr>
            <a:lvl4pPr>
              <a:defRPr sz="3150"/>
            </a:lvl4pPr>
            <a:lvl5pPr>
              <a:defRPr sz="3150"/>
            </a:lvl5pPr>
            <a:lvl6pPr>
              <a:defRPr sz="3150"/>
            </a:lvl6pPr>
            <a:lvl7pPr>
              <a:defRPr sz="3150"/>
            </a:lvl7pPr>
            <a:lvl8pPr>
              <a:defRPr sz="3150"/>
            </a:lvl8pPr>
            <a:lvl9pPr>
              <a:defRPr sz="31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15/12/1440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386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121966" y="2073367"/>
            <a:ext cx="7290108" cy="10233485"/>
          </a:xfrm>
        </p:spPr>
        <p:txBody>
          <a:bodyPr anchor="t"/>
          <a:lstStyle>
            <a:lvl1pPr marL="0" indent="0">
              <a:buNone/>
              <a:defRPr sz="5039"/>
            </a:lvl1pPr>
            <a:lvl2pPr marL="719999" indent="0">
              <a:buNone/>
              <a:defRPr sz="4409"/>
            </a:lvl2pPr>
            <a:lvl3pPr marL="1439997" indent="0">
              <a:buNone/>
              <a:defRPr sz="3780"/>
            </a:lvl3pPr>
            <a:lvl4pPr marL="2159996" indent="0">
              <a:buNone/>
              <a:defRPr sz="3150"/>
            </a:lvl4pPr>
            <a:lvl5pPr marL="2879994" indent="0">
              <a:buNone/>
              <a:defRPr sz="3150"/>
            </a:lvl5pPr>
            <a:lvl6pPr marL="3599993" indent="0">
              <a:buNone/>
              <a:defRPr sz="3150"/>
            </a:lvl6pPr>
            <a:lvl7pPr marL="4319991" indent="0">
              <a:buNone/>
              <a:defRPr sz="3150"/>
            </a:lvl7pPr>
            <a:lvl8pPr marL="5039990" indent="0">
              <a:buNone/>
              <a:defRPr sz="3150"/>
            </a:lvl8pPr>
            <a:lvl9pPr marL="5759988" indent="0">
              <a:buNone/>
              <a:defRPr sz="315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15/12/1440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525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766681"/>
            <a:ext cx="12420184" cy="27833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3833390"/>
            <a:ext cx="12420184" cy="91368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15/12/1440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13346867"/>
            <a:ext cx="4860072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405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439997" rtl="1" eaLnBrk="1" latinLnBrk="0" hangingPunct="1">
        <a:lnSpc>
          <a:spcPct val="90000"/>
        </a:lnSpc>
        <a:spcBef>
          <a:spcPct val="0"/>
        </a:spcBef>
        <a:buNone/>
        <a:defRPr sz="692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999" indent="-359999" algn="r" defTabSz="1439997" rtl="1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4409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780" kern="1200">
          <a:solidFill>
            <a:schemeClr val="tx1"/>
          </a:solidFill>
          <a:latin typeface="+mn-lt"/>
          <a:ea typeface="+mn-ea"/>
          <a:cs typeface="+mn-cs"/>
        </a:defRPr>
      </a:lvl2pPr>
      <a:lvl3pPr marL="1799996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3pPr>
      <a:lvl4pPr marL="2519995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3239994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959992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679991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399989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611998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1pPr>
      <a:lvl2pPr marL="719999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2pPr>
      <a:lvl3pPr marL="1439997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3pPr>
      <a:lvl4pPr marL="2159996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2879994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599993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319991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03999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5759988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6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451598"/>
            <a:ext cx="1440021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6600" dirty="0" smtClean="0">
                <a:cs typeface="2  Titr" pitchFamily="2" charset="-78"/>
              </a:rPr>
              <a:t>چرا حسن آقامیری، مورد توجه قرار گرفت؟</a:t>
            </a:r>
            <a:endParaRPr lang="en-US" sz="6000" dirty="0"/>
          </a:p>
        </p:txBody>
      </p:sp>
      <p:sp>
        <p:nvSpPr>
          <p:cNvPr id="6" name="Rectangle 5"/>
          <p:cNvSpPr/>
          <p:nvPr/>
        </p:nvSpPr>
        <p:spPr>
          <a:xfrm>
            <a:off x="7200106" y="7122778"/>
            <a:ext cx="7180910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4400" dirty="0" smtClean="0">
                <a:solidFill>
                  <a:srgbClr val="0070C0"/>
                </a:solidFill>
                <a:cs typeface="2  Titr" pitchFamily="2" charset="-78"/>
              </a:rPr>
              <a:t>پس </a:t>
            </a:r>
            <a:r>
              <a:rPr lang="fa-IR" sz="4400" dirty="0">
                <a:solidFill>
                  <a:srgbClr val="0070C0"/>
                </a:solidFill>
                <a:cs typeface="2  Titr" pitchFamily="2" charset="-78"/>
              </a:rPr>
              <a:t>سعی میکند خود را </a:t>
            </a:r>
            <a:r>
              <a:rPr lang="fa-IR" sz="4400" dirty="0" smtClean="0">
                <a:solidFill>
                  <a:srgbClr val="0070C0"/>
                </a:solidFill>
                <a:cs typeface="2  Titr" pitchFamily="2" charset="-78"/>
              </a:rPr>
              <a:t>یک</a:t>
            </a:r>
            <a:br>
              <a:rPr lang="fa-IR" sz="4400" dirty="0" smtClean="0">
                <a:solidFill>
                  <a:srgbClr val="0070C0"/>
                </a:solidFill>
                <a:cs typeface="2  Titr" pitchFamily="2" charset="-78"/>
              </a:rPr>
            </a:br>
            <a:r>
              <a:rPr lang="fa-IR" sz="4400" dirty="0" smtClean="0">
                <a:cs typeface="2  Titr" pitchFamily="2" charset="-78"/>
              </a:rPr>
              <a:t>مسلمان </a:t>
            </a:r>
            <a:r>
              <a:rPr lang="fa-IR" sz="4400" dirty="0">
                <a:cs typeface="2  Titr" pitchFamily="2" charset="-78"/>
              </a:rPr>
              <a:t>استثنایی </a:t>
            </a:r>
            <a:r>
              <a:rPr lang="fa-IR" sz="4400" dirty="0">
                <a:solidFill>
                  <a:srgbClr val="0070C0"/>
                </a:solidFill>
                <a:cs typeface="2  Titr" pitchFamily="2" charset="-78"/>
              </a:rPr>
              <a:t>نشان دهد. اساسا او  </a:t>
            </a:r>
            <a:r>
              <a:rPr lang="fa-IR" sz="4400" dirty="0" smtClean="0">
                <a:solidFill>
                  <a:srgbClr val="0070C0"/>
                </a:solidFill>
                <a:cs typeface="2  Titr" pitchFamily="2" charset="-78"/>
              </a:rPr>
              <a:t>دچار دو گونه اختلال شخصیتی </a:t>
            </a:r>
            <a:r>
              <a:rPr lang="en-US" sz="4400" b="1" dirty="0" smtClean="0">
                <a:cs typeface="2  Titr" pitchFamily="2" charset="-78"/>
              </a:rPr>
              <a:t>HPD</a:t>
            </a:r>
            <a:r>
              <a:rPr lang="fa-IR" sz="4400" b="1" dirty="0" smtClean="0">
                <a:cs typeface="2  Titr" pitchFamily="2" charset="-78"/>
              </a:rPr>
              <a:t> و </a:t>
            </a:r>
            <a:r>
              <a:rPr lang="en-US" sz="4400" b="1" dirty="0" smtClean="0">
                <a:cs typeface="2  Titr" pitchFamily="2" charset="-78"/>
              </a:rPr>
              <a:t>NPD</a:t>
            </a:r>
            <a:r>
              <a:rPr lang="fa-IR" sz="4400" dirty="0" smtClean="0">
                <a:solidFill>
                  <a:srgbClr val="0070C0"/>
                </a:solidFill>
                <a:cs typeface="2  Titr" pitchFamily="2" charset="-78"/>
              </a:rPr>
              <a:t> است </a:t>
            </a:r>
            <a:r>
              <a:rPr lang="fa-IR" sz="4400" dirty="0">
                <a:solidFill>
                  <a:srgbClr val="0070C0"/>
                </a:solidFill>
                <a:cs typeface="2  Titr" pitchFamily="2" charset="-78"/>
              </a:rPr>
              <a:t>و دوست دارد به هر قیمت دیده شود. حتی با مسخره کردن آیات قرآن و احادیث اهل بیت. </a:t>
            </a:r>
            <a:r>
              <a:rPr lang="fa-IR" sz="4400" dirty="0" smtClean="0">
                <a:solidFill>
                  <a:srgbClr val="0070C0"/>
                </a:solidFill>
                <a:cs typeface="2  Titr" pitchFamily="2" charset="-78"/>
              </a:rPr>
              <a:t>منتظر باشید او در آینده نزدیک برای دیده شدن کارهای عجیب و حرف‌های عجیب‌تری خواهد زد!!!</a:t>
            </a:r>
            <a:endParaRPr lang="en-US" sz="4400" dirty="0">
              <a:solidFill>
                <a:srgbClr val="0070C0"/>
              </a:solidFill>
              <a:cs typeface="2  Titr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-38395" y="1859750"/>
            <a:ext cx="14400213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fa-IR" sz="4400" dirty="0">
                <a:solidFill>
                  <a:srgbClr val="FF0000"/>
                </a:solidFill>
                <a:cs typeface="2  Titr" pitchFamily="2" charset="-78"/>
              </a:rPr>
              <a:t>او سابقا یک </a:t>
            </a:r>
            <a:r>
              <a:rPr lang="fa-IR" sz="4400" dirty="0">
                <a:cs typeface="2  Titr" pitchFamily="2" charset="-78"/>
              </a:rPr>
              <a:t>آخوند استثنایی </a:t>
            </a:r>
            <a:r>
              <a:rPr lang="fa-IR" sz="4400" dirty="0">
                <a:solidFill>
                  <a:srgbClr val="FF0000"/>
                </a:solidFill>
                <a:cs typeface="2  Titr" pitchFamily="2" charset="-78"/>
              </a:rPr>
              <a:t>بود. یعنی </a:t>
            </a:r>
            <a:r>
              <a:rPr lang="fa-IR" sz="4400" dirty="0" smtClean="0">
                <a:solidFill>
                  <a:srgbClr val="FF0000"/>
                </a:solidFill>
                <a:cs typeface="2  Titr" pitchFamily="2" charset="-78"/>
              </a:rPr>
              <a:t>کسی که </a:t>
            </a:r>
            <a:r>
              <a:rPr lang="fa-IR" sz="4400" dirty="0">
                <a:solidFill>
                  <a:srgbClr val="FF0000"/>
                </a:solidFill>
                <a:cs typeface="2  Titr" pitchFamily="2" charset="-78"/>
              </a:rPr>
              <a:t>لباس دین به تن </a:t>
            </a:r>
            <a:r>
              <a:rPr lang="fa-IR" sz="4400" dirty="0" smtClean="0">
                <a:solidFill>
                  <a:srgbClr val="FF0000"/>
                </a:solidFill>
                <a:cs typeface="2  Titr" pitchFamily="2" charset="-78"/>
              </a:rPr>
              <a:t>دارد</a:t>
            </a:r>
            <a:br>
              <a:rPr lang="fa-IR" sz="4400" dirty="0" smtClean="0">
                <a:solidFill>
                  <a:srgbClr val="FF0000"/>
                </a:solidFill>
                <a:cs typeface="2  Titr" pitchFamily="2" charset="-78"/>
              </a:rPr>
            </a:br>
            <a:r>
              <a:rPr lang="fa-IR" sz="4400" dirty="0" smtClean="0">
                <a:solidFill>
                  <a:srgbClr val="FF0000"/>
                </a:solidFill>
                <a:cs typeface="2  Titr" pitchFamily="2" charset="-78"/>
              </a:rPr>
              <a:t>اما </a:t>
            </a:r>
            <a:r>
              <a:rPr lang="fa-IR" sz="4400" dirty="0">
                <a:solidFill>
                  <a:srgbClr val="FF0000"/>
                </a:solidFill>
                <a:cs typeface="2  Titr" pitchFamily="2" charset="-78"/>
              </a:rPr>
              <a:t>خلاف نص صریح قرآن و احادیث حرف </a:t>
            </a:r>
            <a:r>
              <a:rPr lang="fa-IR" sz="4400" dirty="0" smtClean="0">
                <a:solidFill>
                  <a:srgbClr val="FF0000"/>
                </a:solidFill>
                <a:cs typeface="2  Titr" pitchFamily="2" charset="-78"/>
              </a:rPr>
              <a:t>می‌زند</a:t>
            </a:r>
            <a:r>
              <a:rPr lang="fa-IR" sz="4400" dirty="0">
                <a:solidFill>
                  <a:srgbClr val="FF0000"/>
                </a:solidFill>
                <a:cs typeface="2  Titr" pitchFamily="2" charset="-78"/>
              </a:rPr>
              <a:t>. </a:t>
            </a:r>
            <a:r>
              <a:rPr lang="fa-IR" sz="4400" dirty="0" smtClean="0">
                <a:solidFill>
                  <a:srgbClr val="FF0000"/>
                </a:solidFill>
                <a:cs typeface="2  Titr" pitchFamily="2" charset="-78"/>
              </a:rPr>
              <a:t/>
            </a:r>
            <a:br>
              <a:rPr lang="fa-IR" sz="4400" dirty="0" smtClean="0">
                <a:solidFill>
                  <a:srgbClr val="FF0000"/>
                </a:solidFill>
                <a:cs typeface="2  Titr" pitchFamily="2" charset="-78"/>
              </a:rPr>
            </a:br>
            <a:r>
              <a:rPr lang="fa-IR" sz="4400" dirty="0" smtClean="0">
                <a:solidFill>
                  <a:srgbClr val="FF0000"/>
                </a:solidFill>
                <a:cs typeface="2  Titr" pitchFamily="2" charset="-78"/>
              </a:rPr>
              <a:t>اساسا </a:t>
            </a:r>
            <a:r>
              <a:rPr lang="fa-IR" sz="4400" dirty="0">
                <a:solidFill>
                  <a:srgbClr val="FF0000"/>
                </a:solidFill>
                <a:cs typeface="2  Titr" pitchFamily="2" charset="-78"/>
              </a:rPr>
              <a:t>هر چیز استثنایی مورد توجه قرار </a:t>
            </a:r>
            <a:r>
              <a:rPr lang="fa-IR" sz="4400" dirty="0" smtClean="0">
                <a:solidFill>
                  <a:srgbClr val="FF0000"/>
                </a:solidFill>
                <a:cs typeface="2  Titr" pitchFamily="2" charset="-78"/>
              </a:rPr>
              <a:t>می‌گیرد</a:t>
            </a:r>
            <a:r>
              <a:rPr lang="fa-IR" sz="4400" dirty="0">
                <a:solidFill>
                  <a:srgbClr val="FF0000"/>
                </a:solidFill>
                <a:cs typeface="2  Titr" pitchFamily="2" charset="-78"/>
              </a:rPr>
              <a:t>. مثلا کسی که برخلاف </a:t>
            </a:r>
            <a:r>
              <a:rPr lang="fa-IR" sz="4400" dirty="0" smtClean="0">
                <a:solidFill>
                  <a:srgbClr val="FF0000"/>
                </a:solidFill>
                <a:cs typeface="2  Titr" pitchFamily="2" charset="-78"/>
              </a:rPr>
              <a:t>عرف، </a:t>
            </a:r>
            <a:r>
              <a:rPr lang="fa-IR" sz="4400" dirty="0">
                <a:solidFill>
                  <a:srgbClr val="FF0000"/>
                </a:solidFill>
                <a:cs typeface="2  Titr" pitchFamily="2" charset="-78"/>
              </a:rPr>
              <a:t>برهنه در یک محیط عمومی حاضر شود چون یک مورد استثنایی و شگفت انگیز است پس مورد توجه قرار </a:t>
            </a:r>
            <a:r>
              <a:rPr lang="fa-IR" sz="4400" dirty="0" smtClean="0">
                <a:solidFill>
                  <a:srgbClr val="FF0000"/>
                </a:solidFill>
                <a:cs typeface="2  Titr" pitchFamily="2" charset="-78"/>
              </a:rPr>
              <a:t>می‌گیرد</a:t>
            </a:r>
            <a:r>
              <a:rPr lang="fa-IR" sz="4400" dirty="0">
                <a:solidFill>
                  <a:srgbClr val="FF0000"/>
                </a:solidFill>
                <a:cs typeface="2  Titr" pitchFamily="2" charset="-78"/>
              </a:rPr>
              <a:t>. </a:t>
            </a:r>
            <a:endParaRPr lang="en-US" sz="4400" dirty="0">
              <a:solidFill>
                <a:srgbClr val="FF0000"/>
              </a:solidFill>
              <a:cs typeface="2  Titr" pitchFamily="2" charset="-78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198" y="7355433"/>
            <a:ext cx="7180911" cy="7044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-1" y="5510387"/>
            <a:ext cx="1440021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fa-IR" sz="4400" dirty="0">
                <a:solidFill>
                  <a:prstClr val="black"/>
                </a:solidFill>
                <a:cs typeface="2  Titr" pitchFamily="2" charset="-78"/>
              </a:rPr>
              <a:t>اما پس از اینکه </a:t>
            </a:r>
            <a:r>
              <a:rPr lang="fa-IR" sz="4400" dirty="0" smtClean="0">
                <a:solidFill>
                  <a:prstClr val="black"/>
                </a:solidFill>
                <a:cs typeface="2  Titr" pitchFamily="2" charset="-78"/>
              </a:rPr>
              <a:t>خلع </a:t>
            </a:r>
            <a:r>
              <a:rPr lang="fa-IR" sz="4400" dirty="0">
                <a:solidFill>
                  <a:prstClr val="black"/>
                </a:solidFill>
                <a:cs typeface="2  Titr" pitchFamily="2" charset="-78"/>
              </a:rPr>
              <a:t>لباس و از پوشیدن جامه روحانیت ممنوع شد دیگر یک آخوند نیست. در نتیجه </a:t>
            </a:r>
            <a:r>
              <a:rPr lang="fa-IR" sz="4400" dirty="0" smtClean="0">
                <a:solidFill>
                  <a:prstClr val="black"/>
                </a:solidFill>
                <a:cs typeface="2  Titr" pitchFamily="2" charset="-78"/>
              </a:rPr>
              <a:t>ی</a:t>
            </a:r>
            <a:r>
              <a:rPr lang="fa-IR" sz="4400" dirty="0">
                <a:solidFill>
                  <a:prstClr val="black"/>
                </a:solidFill>
                <a:cs typeface="2  Titr" pitchFamily="2" charset="-78"/>
              </a:rPr>
              <a:t>ک</a:t>
            </a:r>
            <a:r>
              <a:rPr lang="fa-IR" sz="4400" dirty="0" smtClean="0">
                <a:solidFill>
                  <a:prstClr val="black"/>
                </a:solidFill>
                <a:cs typeface="2  Titr" pitchFamily="2" charset="-78"/>
              </a:rPr>
              <a:t> </a:t>
            </a:r>
            <a:r>
              <a:rPr lang="fa-IR" sz="4400" dirty="0">
                <a:solidFill>
                  <a:prstClr val="black"/>
                </a:solidFill>
                <a:cs typeface="2  Titr" pitchFamily="2" charset="-78"/>
              </a:rPr>
              <a:t>آخوند استثنایی هم </a:t>
            </a:r>
            <a:r>
              <a:rPr lang="fa-IR" sz="4400" dirty="0" smtClean="0">
                <a:solidFill>
                  <a:prstClr val="black"/>
                </a:solidFill>
                <a:cs typeface="2  Titr" pitchFamily="2" charset="-78"/>
              </a:rPr>
              <a:t>نیست.</a:t>
            </a:r>
            <a:endParaRPr lang="en-US" sz="4400" dirty="0">
              <a:solidFill>
                <a:prstClr val="black"/>
              </a:solidFill>
              <a:cs typeface="2 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69834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3534</TotalTime>
  <Words>56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2_Office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روزه در اسلام، یهود، مسیحیت و زرتشتی‌گری</dc:title>
  <dc:creator>mehdi.rostami</dc:creator>
  <cp:lastModifiedBy>iliaco</cp:lastModifiedBy>
  <cp:revision>367</cp:revision>
  <dcterms:created xsi:type="dcterms:W3CDTF">2019-05-11T09:22:03Z</dcterms:created>
  <dcterms:modified xsi:type="dcterms:W3CDTF">2019-08-16T16:38:42Z</dcterms:modified>
</cp:coreProperties>
</file>