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notesMasterIdLst>
    <p:notesMasterId r:id="rId3"/>
  </p:notesMasterIdLst>
  <p:sldIdLst>
    <p:sldId id="316" r:id="rId2"/>
  </p:sldIdLst>
  <p:sldSz cx="14400213" cy="14400213"/>
  <p:notesSz cx="6858000" cy="9144000"/>
  <p:defaultTextStyle>
    <a:defPPr>
      <a:defRPr lang="fa-IR"/>
    </a:defPPr>
    <a:lvl1pPr marL="0" algn="r" defTabSz="1382390" rtl="1" eaLnBrk="1" latinLnBrk="0" hangingPunct="1">
      <a:defRPr sz="2721" kern="1200">
        <a:solidFill>
          <a:schemeClr val="tx1"/>
        </a:solidFill>
        <a:latin typeface="+mn-lt"/>
        <a:ea typeface="+mn-ea"/>
        <a:cs typeface="+mn-cs"/>
      </a:defRPr>
    </a:lvl1pPr>
    <a:lvl2pPr marL="691195" algn="r" defTabSz="1382390" rtl="1" eaLnBrk="1" latinLnBrk="0" hangingPunct="1">
      <a:defRPr sz="2721" kern="1200">
        <a:solidFill>
          <a:schemeClr val="tx1"/>
        </a:solidFill>
        <a:latin typeface="+mn-lt"/>
        <a:ea typeface="+mn-ea"/>
        <a:cs typeface="+mn-cs"/>
      </a:defRPr>
    </a:lvl2pPr>
    <a:lvl3pPr marL="1382390" algn="r" defTabSz="1382390" rtl="1" eaLnBrk="1" latinLnBrk="0" hangingPunct="1">
      <a:defRPr sz="2721" kern="1200">
        <a:solidFill>
          <a:schemeClr val="tx1"/>
        </a:solidFill>
        <a:latin typeface="+mn-lt"/>
        <a:ea typeface="+mn-ea"/>
        <a:cs typeface="+mn-cs"/>
      </a:defRPr>
    </a:lvl3pPr>
    <a:lvl4pPr marL="2073585" algn="r" defTabSz="1382390" rtl="1" eaLnBrk="1" latinLnBrk="0" hangingPunct="1">
      <a:defRPr sz="2721" kern="1200">
        <a:solidFill>
          <a:schemeClr val="tx1"/>
        </a:solidFill>
        <a:latin typeface="+mn-lt"/>
        <a:ea typeface="+mn-ea"/>
        <a:cs typeface="+mn-cs"/>
      </a:defRPr>
    </a:lvl4pPr>
    <a:lvl5pPr marL="2764780" algn="r" defTabSz="1382390" rtl="1" eaLnBrk="1" latinLnBrk="0" hangingPunct="1">
      <a:defRPr sz="2721" kern="1200">
        <a:solidFill>
          <a:schemeClr val="tx1"/>
        </a:solidFill>
        <a:latin typeface="+mn-lt"/>
        <a:ea typeface="+mn-ea"/>
        <a:cs typeface="+mn-cs"/>
      </a:defRPr>
    </a:lvl5pPr>
    <a:lvl6pPr marL="3455975" algn="r" defTabSz="1382390" rtl="1" eaLnBrk="1" latinLnBrk="0" hangingPunct="1">
      <a:defRPr sz="2721" kern="1200">
        <a:solidFill>
          <a:schemeClr val="tx1"/>
        </a:solidFill>
        <a:latin typeface="+mn-lt"/>
        <a:ea typeface="+mn-ea"/>
        <a:cs typeface="+mn-cs"/>
      </a:defRPr>
    </a:lvl6pPr>
    <a:lvl7pPr marL="4147170" algn="r" defTabSz="1382390" rtl="1" eaLnBrk="1" latinLnBrk="0" hangingPunct="1">
      <a:defRPr sz="2721" kern="1200">
        <a:solidFill>
          <a:schemeClr val="tx1"/>
        </a:solidFill>
        <a:latin typeface="+mn-lt"/>
        <a:ea typeface="+mn-ea"/>
        <a:cs typeface="+mn-cs"/>
      </a:defRPr>
    </a:lvl7pPr>
    <a:lvl8pPr marL="4838365" algn="r" defTabSz="1382390" rtl="1" eaLnBrk="1" latinLnBrk="0" hangingPunct="1">
      <a:defRPr sz="2721" kern="1200">
        <a:solidFill>
          <a:schemeClr val="tx1"/>
        </a:solidFill>
        <a:latin typeface="+mn-lt"/>
        <a:ea typeface="+mn-ea"/>
        <a:cs typeface="+mn-cs"/>
      </a:defRPr>
    </a:lvl8pPr>
    <a:lvl9pPr marL="5529560" algn="r" defTabSz="1382390" rtl="1" eaLnBrk="1" latinLnBrk="0" hangingPunct="1">
      <a:defRPr sz="2721"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535">
          <p15:clr>
            <a:srgbClr val="A4A3A4"/>
          </p15:clr>
        </p15:guide>
        <p15:guide id="2" pos="45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0000"/>
    <a:srgbClr val="CCFF66"/>
    <a:srgbClr val="99FF33"/>
    <a:srgbClr val="005392"/>
    <a:srgbClr val="0069B8"/>
    <a:srgbClr val="FF2D2D"/>
    <a:srgbClr val="008000"/>
    <a:srgbClr val="0000FF"/>
    <a:srgbClr val="49702E"/>
    <a:srgbClr val="365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632" autoAdjust="0"/>
    <p:restoredTop sz="90925" autoAdjust="0"/>
  </p:normalViewPr>
  <p:slideViewPr>
    <p:cSldViewPr snapToGrid="0">
      <p:cViewPr varScale="1">
        <p:scale>
          <a:sx n="32" d="100"/>
          <a:sy n="32" d="100"/>
        </p:scale>
        <p:origin x="1986" y="102"/>
      </p:cViewPr>
      <p:guideLst>
        <p:guide orient="horz" pos="4535"/>
        <p:guide pos="45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3D7EF68E-5B8C-4CA1-A821-2F9984B7D35C}" type="datetimeFigureOut">
              <a:rPr lang="fa-IR" smtClean="0"/>
              <a:t>1441/01/18</a:t>
            </a:fld>
            <a:endParaRPr lang="fa-IR"/>
          </a:p>
        </p:txBody>
      </p:sp>
      <p:sp>
        <p:nvSpPr>
          <p:cNvPr id="4" name="Slide Image Placeholder 3"/>
          <p:cNvSpPr>
            <a:spLocks noGrp="1" noRot="1" noChangeAspect="1"/>
          </p:cNvSpPr>
          <p:nvPr>
            <p:ph type="sldImg" idx="2"/>
          </p:nvPr>
        </p:nvSpPr>
        <p:spPr>
          <a:xfrm>
            <a:off x="1885950" y="1143000"/>
            <a:ext cx="30861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8E4B76E-8ED5-4125-8532-230DFF7D8691}" type="slidenum">
              <a:rPr lang="fa-IR" smtClean="0"/>
              <a:t>‹#›</a:t>
            </a:fld>
            <a:endParaRPr lang="fa-IR"/>
          </a:p>
        </p:txBody>
      </p:sp>
    </p:spTree>
    <p:extLst>
      <p:ext uri="{BB962C8B-B14F-4D97-AF65-F5344CB8AC3E}">
        <p14:creationId xmlns:p14="http://schemas.microsoft.com/office/powerpoint/2010/main" val="167913173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80016" y="2356703"/>
            <a:ext cx="12240181" cy="5013407"/>
          </a:xfrm>
        </p:spPr>
        <p:txBody>
          <a:bodyPr anchor="b"/>
          <a:lstStyle>
            <a:lvl1pPr algn="ctr">
              <a:defRPr sz="9449"/>
            </a:lvl1pPr>
          </a:lstStyle>
          <a:p>
            <a:r>
              <a:rPr lang="en-US" smtClean="0"/>
              <a:t>Click to edit Master title style</a:t>
            </a:r>
            <a:endParaRPr lang="en-US" dirty="0"/>
          </a:p>
        </p:txBody>
      </p:sp>
      <p:sp>
        <p:nvSpPr>
          <p:cNvPr id="3" name="Subtitle 2"/>
          <p:cNvSpPr>
            <a:spLocks noGrp="1"/>
          </p:cNvSpPr>
          <p:nvPr>
            <p:ph type="subTitle" idx="1"/>
          </p:nvPr>
        </p:nvSpPr>
        <p:spPr>
          <a:xfrm>
            <a:off x="1800027" y="7563446"/>
            <a:ext cx="10800160" cy="3476717"/>
          </a:xfrm>
        </p:spPr>
        <p:txBody>
          <a:bodyPr/>
          <a:lstStyle>
            <a:lvl1pPr marL="0" indent="0" algn="ctr">
              <a:buNone/>
              <a:defRPr sz="3780"/>
            </a:lvl1pPr>
            <a:lvl2pPr marL="719999" indent="0" algn="ctr">
              <a:buNone/>
              <a:defRPr sz="3150"/>
            </a:lvl2pPr>
            <a:lvl3pPr marL="1439997" indent="0" algn="ctr">
              <a:buNone/>
              <a:defRPr sz="2835"/>
            </a:lvl3pPr>
            <a:lvl4pPr marL="2159996" indent="0" algn="ctr">
              <a:buNone/>
              <a:defRPr sz="2520"/>
            </a:lvl4pPr>
            <a:lvl5pPr marL="2879994" indent="0" algn="ctr">
              <a:buNone/>
              <a:defRPr sz="2520"/>
            </a:lvl5pPr>
            <a:lvl6pPr marL="3599993" indent="0" algn="ctr">
              <a:buNone/>
              <a:defRPr sz="2520"/>
            </a:lvl6pPr>
            <a:lvl7pPr marL="4319991" indent="0" algn="ctr">
              <a:buNone/>
              <a:defRPr sz="2520"/>
            </a:lvl7pPr>
            <a:lvl8pPr marL="5039990" indent="0" algn="ctr">
              <a:buNone/>
              <a:defRPr sz="2520"/>
            </a:lvl8pPr>
            <a:lvl9pPr marL="5759988" indent="0" algn="ctr">
              <a:buNone/>
              <a:defRPr sz="252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13056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25670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305153" y="766678"/>
            <a:ext cx="3105046" cy="1220351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015" y="766678"/>
            <a:ext cx="9135135" cy="1220351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45673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97459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515" y="3590057"/>
            <a:ext cx="12420184" cy="5990088"/>
          </a:xfrm>
        </p:spPr>
        <p:txBody>
          <a:bodyPr anchor="b"/>
          <a:lstStyle>
            <a:lvl1pPr>
              <a:defRPr sz="9449"/>
            </a:lvl1pPr>
          </a:lstStyle>
          <a:p>
            <a:r>
              <a:rPr lang="en-US" smtClean="0"/>
              <a:t>Click to edit Master title style</a:t>
            </a:r>
            <a:endParaRPr lang="en-US" dirty="0"/>
          </a:p>
        </p:txBody>
      </p:sp>
      <p:sp>
        <p:nvSpPr>
          <p:cNvPr id="3" name="Text Placeholder 2"/>
          <p:cNvSpPr>
            <a:spLocks noGrp="1"/>
          </p:cNvSpPr>
          <p:nvPr>
            <p:ph type="body" idx="1"/>
          </p:nvPr>
        </p:nvSpPr>
        <p:spPr>
          <a:xfrm>
            <a:off x="982515" y="9636813"/>
            <a:ext cx="12420184" cy="3150046"/>
          </a:xfrm>
        </p:spPr>
        <p:txBody>
          <a:bodyPr/>
          <a:lstStyle>
            <a:lvl1pPr marL="0" indent="0">
              <a:buNone/>
              <a:defRPr sz="3780">
                <a:solidFill>
                  <a:schemeClr val="tx1"/>
                </a:solidFill>
              </a:defRPr>
            </a:lvl1pPr>
            <a:lvl2pPr marL="719999" indent="0">
              <a:buNone/>
              <a:defRPr sz="3150">
                <a:solidFill>
                  <a:schemeClr val="tx1">
                    <a:tint val="75000"/>
                  </a:schemeClr>
                </a:solidFill>
              </a:defRPr>
            </a:lvl2pPr>
            <a:lvl3pPr marL="1439997" indent="0">
              <a:buNone/>
              <a:defRPr sz="2835">
                <a:solidFill>
                  <a:schemeClr val="tx1">
                    <a:tint val="75000"/>
                  </a:schemeClr>
                </a:solidFill>
              </a:defRPr>
            </a:lvl3pPr>
            <a:lvl4pPr marL="2159996" indent="0">
              <a:buNone/>
              <a:defRPr sz="2520">
                <a:solidFill>
                  <a:schemeClr val="tx1">
                    <a:tint val="75000"/>
                  </a:schemeClr>
                </a:solidFill>
              </a:defRPr>
            </a:lvl4pPr>
            <a:lvl5pPr marL="2879994" indent="0">
              <a:buNone/>
              <a:defRPr sz="2520">
                <a:solidFill>
                  <a:schemeClr val="tx1">
                    <a:tint val="75000"/>
                  </a:schemeClr>
                </a:solidFill>
              </a:defRPr>
            </a:lvl5pPr>
            <a:lvl6pPr marL="3599993" indent="0">
              <a:buNone/>
              <a:defRPr sz="2520">
                <a:solidFill>
                  <a:schemeClr val="tx1">
                    <a:tint val="75000"/>
                  </a:schemeClr>
                </a:solidFill>
              </a:defRPr>
            </a:lvl6pPr>
            <a:lvl7pPr marL="4319991" indent="0">
              <a:buNone/>
              <a:defRPr sz="2520">
                <a:solidFill>
                  <a:schemeClr val="tx1">
                    <a:tint val="75000"/>
                  </a:schemeClr>
                </a:solidFill>
              </a:defRPr>
            </a:lvl7pPr>
            <a:lvl8pPr marL="5039990" indent="0">
              <a:buNone/>
              <a:defRPr sz="2520">
                <a:solidFill>
                  <a:schemeClr val="tx1">
                    <a:tint val="75000"/>
                  </a:schemeClr>
                </a:solidFill>
              </a:defRPr>
            </a:lvl8pPr>
            <a:lvl9pPr marL="5759988" indent="0">
              <a:buNone/>
              <a:defRPr sz="252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38622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90014" y="3833390"/>
            <a:ext cx="6120091" cy="91368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90108" y="3833390"/>
            <a:ext cx="6120091" cy="91368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46136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1890" y="766681"/>
            <a:ext cx="12420184" cy="278337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91892" y="3530053"/>
            <a:ext cx="6091964" cy="1730025"/>
          </a:xfrm>
        </p:spPr>
        <p:txBody>
          <a:bodyPr anchor="b"/>
          <a:lstStyle>
            <a:lvl1pPr marL="0" indent="0">
              <a:buNone/>
              <a:defRPr sz="3780" b="1"/>
            </a:lvl1pPr>
            <a:lvl2pPr marL="719999" indent="0">
              <a:buNone/>
              <a:defRPr sz="3150" b="1"/>
            </a:lvl2pPr>
            <a:lvl3pPr marL="1439997" indent="0">
              <a:buNone/>
              <a:defRPr sz="2835" b="1"/>
            </a:lvl3pPr>
            <a:lvl4pPr marL="2159996" indent="0">
              <a:buNone/>
              <a:defRPr sz="2520" b="1"/>
            </a:lvl4pPr>
            <a:lvl5pPr marL="2879994" indent="0">
              <a:buNone/>
              <a:defRPr sz="2520" b="1"/>
            </a:lvl5pPr>
            <a:lvl6pPr marL="3599993" indent="0">
              <a:buNone/>
              <a:defRPr sz="2520" b="1"/>
            </a:lvl6pPr>
            <a:lvl7pPr marL="4319991" indent="0">
              <a:buNone/>
              <a:defRPr sz="2520" b="1"/>
            </a:lvl7pPr>
            <a:lvl8pPr marL="5039990" indent="0">
              <a:buNone/>
              <a:defRPr sz="2520" b="1"/>
            </a:lvl8pPr>
            <a:lvl9pPr marL="5759988" indent="0">
              <a:buNone/>
              <a:defRPr sz="2520" b="1"/>
            </a:lvl9pPr>
          </a:lstStyle>
          <a:p>
            <a:pPr lvl="0"/>
            <a:r>
              <a:rPr lang="en-US" smtClean="0"/>
              <a:t>Click to edit Master text styles</a:t>
            </a:r>
          </a:p>
        </p:txBody>
      </p:sp>
      <p:sp>
        <p:nvSpPr>
          <p:cNvPr id="4" name="Content Placeholder 3"/>
          <p:cNvSpPr>
            <a:spLocks noGrp="1"/>
          </p:cNvSpPr>
          <p:nvPr>
            <p:ph sz="half" idx="2"/>
          </p:nvPr>
        </p:nvSpPr>
        <p:spPr>
          <a:xfrm>
            <a:off x="991892" y="5260078"/>
            <a:ext cx="6091964" cy="77367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290109" y="3530053"/>
            <a:ext cx="6121966" cy="1730025"/>
          </a:xfrm>
        </p:spPr>
        <p:txBody>
          <a:bodyPr anchor="b"/>
          <a:lstStyle>
            <a:lvl1pPr marL="0" indent="0">
              <a:buNone/>
              <a:defRPr sz="3780" b="1"/>
            </a:lvl1pPr>
            <a:lvl2pPr marL="719999" indent="0">
              <a:buNone/>
              <a:defRPr sz="3150" b="1"/>
            </a:lvl2pPr>
            <a:lvl3pPr marL="1439997" indent="0">
              <a:buNone/>
              <a:defRPr sz="2835" b="1"/>
            </a:lvl3pPr>
            <a:lvl4pPr marL="2159996" indent="0">
              <a:buNone/>
              <a:defRPr sz="2520" b="1"/>
            </a:lvl4pPr>
            <a:lvl5pPr marL="2879994" indent="0">
              <a:buNone/>
              <a:defRPr sz="2520" b="1"/>
            </a:lvl5pPr>
            <a:lvl6pPr marL="3599993" indent="0">
              <a:buNone/>
              <a:defRPr sz="2520" b="1"/>
            </a:lvl6pPr>
            <a:lvl7pPr marL="4319991" indent="0">
              <a:buNone/>
              <a:defRPr sz="2520" b="1"/>
            </a:lvl7pPr>
            <a:lvl8pPr marL="5039990" indent="0">
              <a:buNone/>
              <a:defRPr sz="2520" b="1"/>
            </a:lvl8pPr>
            <a:lvl9pPr marL="5759988" indent="0">
              <a:buNone/>
              <a:defRPr sz="2520" b="1"/>
            </a:lvl9pPr>
          </a:lstStyle>
          <a:p>
            <a:pPr lvl="0"/>
            <a:r>
              <a:rPr lang="en-US" smtClean="0"/>
              <a:t>Click to edit Master text styles</a:t>
            </a:r>
          </a:p>
        </p:txBody>
      </p:sp>
      <p:sp>
        <p:nvSpPr>
          <p:cNvPr id="6" name="Content Placeholder 5"/>
          <p:cNvSpPr>
            <a:spLocks noGrp="1"/>
          </p:cNvSpPr>
          <p:nvPr>
            <p:ph sz="quarter" idx="4"/>
          </p:nvPr>
        </p:nvSpPr>
        <p:spPr>
          <a:xfrm>
            <a:off x="7290109" y="5260078"/>
            <a:ext cx="6121966" cy="77367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03320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35143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65455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1890" y="960014"/>
            <a:ext cx="4644444" cy="3360050"/>
          </a:xfrm>
        </p:spPr>
        <p:txBody>
          <a:bodyPr anchor="b"/>
          <a:lstStyle>
            <a:lvl1pPr>
              <a:defRPr sz="5039"/>
            </a:lvl1pPr>
          </a:lstStyle>
          <a:p>
            <a:r>
              <a:rPr lang="en-US" smtClean="0"/>
              <a:t>Click to edit Master title style</a:t>
            </a:r>
            <a:endParaRPr lang="en-US" dirty="0"/>
          </a:p>
        </p:txBody>
      </p:sp>
      <p:sp>
        <p:nvSpPr>
          <p:cNvPr id="3" name="Content Placeholder 2"/>
          <p:cNvSpPr>
            <a:spLocks noGrp="1"/>
          </p:cNvSpPr>
          <p:nvPr>
            <p:ph idx="1"/>
          </p:nvPr>
        </p:nvSpPr>
        <p:spPr>
          <a:xfrm>
            <a:off x="6121966" y="2073367"/>
            <a:ext cx="7290108" cy="10233485"/>
          </a:xfrm>
        </p:spPr>
        <p:txBody>
          <a:bodyPr/>
          <a:lstStyle>
            <a:lvl1pPr>
              <a:defRPr sz="5039"/>
            </a:lvl1pPr>
            <a:lvl2pPr>
              <a:defRPr sz="4409"/>
            </a:lvl2pPr>
            <a:lvl3pPr>
              <a:defRPr sz="3780"/>
            </a:lvl3pPr>
            <a:lvl4pPr>
              <a:defRPr sz="3150"/>
            </a:lvl4pPr>
            <a:lvl5pPr>
              <a:defRPr sz="3150"/>
            </a:lvl5pPr>
            <a:lvl6pPr>
              <a:defRPr sz="3150"/>
            </a:lvl6pPr>
            <a:lvl7pPr>
              <a:defRPr sz="3150"/>
            </a:lvl7pPr>
            <a:lvl8pPr>
              <a:defRPr sz="3150"/>
            </a:lvl8pPr>
            <a:lvl9pPr>
              <a:defRPr sz="31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91890" y="4320064"/>
            <a:ext cx="4644444" cy="8003453"/>
          </a:xfrm>
        </p:spPr>
        <p:txBody>
          <a:bodyPr/>
          <a:lstStyle>
            <a:lvl1pPr marL="0" indent="0">
              <a:buNone/>
              <a:defRPr sz="2520"/>
            </a:lvl1pPr>
            <a:lvl2pPr marL="719999" indent="0">
              <a:buNone/>
              <a:defRPr sz="2205"/>
            </a:lvl2pPr>
            <a:lvl3pPr marL="1439997" indent="0">
              <a:buNone/>
              <a:defRPr sz="1890"/>
            </a:lvl3pPr>
            <a:lvl4pPr marL="2159996" indent="0">
              <a:buNone/>
              <a:defRPr sz="1575"/>
            </a:lvl4pPr>
            <a:lvl5pPr marL="2879994" indent="0">
              <a:buNone/>
              <a:defRPr sz="1575"/>
            </a:lvl5pPr>
            <a:lvl6pPr marL="3599993" indent="0">
              <a:buNone/>
              <a:defRPr sz="1575"/>
            </a:lvl6pPr>
            <a:lvl7pPr marL="4319991" indent="0">
              <a:buNone/>
              <a:defRPr sz="1575"/>
            </a:lvl7pPr>
            <a:lvl8pPr marL="5039990" indent="0">
              <a:buNone/>
              <a:defRPr sz="1575"/>
            </a:lvl8pPr>
            <a:lvl9pPr marL="5759988" indent="0">
              <a:buNone/>
              <a:defRPr sz="15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83386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1890" y="960014"/>
            <a:ext cx="4644444" cy="3360050"/>
          </a:xfrm>
        </p:spPr>
        <p:txBody>
          <a:bodyPr anchor="b"/>
          <a:lstStyle>
            <a:lvl1pPr>
              <a:defRPr sz="5039"/>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121966" y="2073367"/>
            <a:ext cx="7290108" cy="10233485"/>
          </a:xfrm>
        </p:spPr>
        <p:txBody>
          <a:bodyPr anchor="t"/>
          <a:lstStyle>
            <a:lvl1pPr marL="0" indent="0">
              <a:buNone/>
              <a:defRPr sz="5039"/>
            </a:lvl1pPr>
            <a:lvl2pPr marL="719999" indent="0">
              <a:buNone/>
              <a:defRPr sz="4409"/>
            </a:lvl2pPr>
            <a:lvl3pPr marL="1439997" indent="0">
              <a:buNone/>
              <a:defRPr sz="3780"/>
            </a:lvl3pPr>
            <a:lvl4pPr marL="2159996" indent="0">
              <a:buNone/>
              <a:defRPr sz="3150"/>
            </a:lvl4pPr>
            <a:lvl5pPr marL="2879994" indent="0">
              <a:buNone/>
              <a:defRPr sz="3150"/>
            </a:lvl5pPr>
            <a:lvl6pPr marL="3599993" indent="0">
              <a:buNone/>
              <a:defRPr sz="3150"/>
            </a:lvl6pPr>
            <a:lvl7pPr marL="4319991" indent="0">
              <a:buNone/>
              <a:defRPr sz="3150"/>
            </a:lvl7pPr>
            <a:lvl8pPr marL="5039990" indent="0">
              <a:buNone/>
              <a:defRPr sz="3150"/>
            </a:lvl8pPr>
            <a:lvl9pPr marL="5759988" indent="0">
              <a:buNone/>
              <a:defRPr sz="3150"/>
            </a:lvl9pPr>
          </a:lstStyle>
          <a:p>
            <a:r>
              <a:rPr lang="en-US" dirty="0" smtClean="0"/>
              <a:t>Click icon to add picture</a:t>
            </a:r>
            <a:endParaRPr lang="en-US" dirty="0"/>
          </a:p>
        </p:txBody>
      </p:sp>
      <p:sp>
        <p:nvSpPr>
          <p:cNvPr id="4" name="Text Placeholder 3"/>
          <p:cNvSpPr>
            <a:spLocks noGrp="1"/>
          </p:cNvSpPr>
          <p:nvPr>
            <p:ph type="body" sz="half" idx="2"/>
          </p:nvPr>
        </p:nvSpPr>
        <p:spPr>
          <a:xfrm>
            <a:off x="991890" y="4320064"/>
            <a:ext cx="4644444" cy="8003453"/>
          </a:xfrm>
        </p:spPr>
        <p:txBody>
          <a:bodyPr/>
          <a:lstStyle>
            <a:lvl1pPr marL="0" indent="0">
              <a:buNone/>
              <a:defRPr sz="2520"/>
            </a:lvl1pPr>
            <a:lvl2pPr marL="719999" indent="0">
              <a:buNone/>
              <a:defRPr sz="2205"/>
            </a:lvl2pPr>
            <a:lvl3pPr marL="1439997" indent="0">
              <a:buNone/>
              <a:defRPr sz="1890"/>
            </a:lvl3pPr>
            <a:lvl4pPr marL="2159996" indent="0">
              <a:buNone/>
              <a:defRPr sz="1575"/>
            </a:lvl4pPr>
            <a:lvl5pPr marL="2879994" indent="0">
              <a:buNone/>
              <a:defRPr sz="1575"/>
            </a:lvl5pPr>
            <a:lvl6pPr marL="3599993" indent="0">
              <a:buNone/>
              <a:defRPr sz="1575"/>
            </a:lvl6pPr>
            <a:lvl7pPr marL="4319991" indent="0">
              <a:buNone/>
              <a:defRPr sz="1575"/>
            </a:lvl7pPr>
            <a:lvl8pPr marL="5039990" indent="0">
              <a:buNone/>
              <a:defRPr sz="1575"/>
            </a:lvl8pPr>
            <a:lvl9pPr marL="5759988" indent="0">
              <a:buNone/>
              <a:defRPr sz="15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95525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0015" y="766681"/>
            <a:ext cx="12420184" cy="278337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90015" y="3833390"/>
            <a:ext cx="12420184" cy="91368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015" y="13346867"/>
            <a:ext cx="3240048" cy="766678"/>
          </a:xfrm>
          <a:prstGeom prst="rect">
            <a:avLst/>
          </a:prstGeom>
        </p:spPr>
        <p:txBody>
          <a:bodyPr vert="horz" lIns="91440" tIns="45720" rIns="91440" bIns="45720" rtlCol="0" anchor="ctr"/>
          <a:lstStyle>
            <a:lvl1pPr algn="l">
              <a:defRPr sz="1890">
                <a:solidFill>
                  <a:schemeClr val="tx1">
                    <a:tint val="75000"/>
                  </a:schemeClr>
                </a:solidFill>
              </a:defRPr>
            </a:lvl1pPr>
          </a:lstStyle>
          <a:p>
            <a:fld id="{2944D9A9-B090-40A5-8601-8AC05F3C0B8D}" type="datetimeFigureOut">
              <a:rPr lang="fa-IR" smtClean="0">
                <a:solidFill>
                  <a:prstClr val="black">
                    <a:tint val="75000"/>
                  </a:prstClr>
                </a:solidFill>
              </a:rPr>
              <a:pPr/>
              <a:t>1441/01/18</a:t>
            </a:fld>
            <a:endParaRPr lang="fa-IR">
              <a:solidFill>
                <a:prstClr val="black">
                  <a:tint val="75000"/>
                </a:prstClr>
              </a:solidFill>
            </a:endParaRPr>
          </a:p>
        </p:txBody>
      </p:sp>
      <p:sp>
        <p:nvSpPr>
          <p:cNvPr id="5" name="Footer Placeholder 4"/>
          <p:cNvSpPr>
            <a:spLocks noGrp="1"/>
          </p:cNvSpPr>
          <p:nvPr>
            <p:ph type="ftr" sz="quarter" idx="3"/>
          </p:nvPr>
        </p:nvSpPr>
        <p:spPr>
          <a:xfrm>
            <a:off x="4770071" y="13346867"/>
            <a:ext cx="4860072" cy="766678"/>
          </a:xfrm>
          <a:prstGeom prst="rect">
            <a:avLst/>
          </a:prstGeom>
        </p:spPr>
        <p:txBody>
          <a:bodyPr vert="horz" lIns="91440" tIns="45720" rIns="91440" bIns="45720" rtlCol="0" anchor="ctr"/>
          <a:lstStyle>
            <a:lvl1pPr algn="ctr">
              <a:defRPr sz="1890">
                <a:solidFill>
                  <a:schemeClr val="tx1">
                    <a:tint val="75000"/>
                  </a:schemeClr>
                </a:solidFill>
              </a:defRPr>
            </a:lvl1pPr>
          </a:lstStyle>
          <a:p>
            <a:endParaRPr lang="fa-IR">
              <a:solidFill>
                <a:prstClr val="black">
                  <a:tint val="75000"/>
                </a:prstClr>
              </a:solidFill>
            </a:endParaRPr>
          </a:p>
        </p:txBody>
      </p:sp>
      <p:sp>
        <p:nvSpPr>
          <p:cNvPr id="6" name="Slide Number Placeholder 5"/>
          <p:cNvSpPr>
            <a:spLocks noGrp="1"/>
          </p:cNvSpPr>
          <p:nvPr>
            <p:ph type="sldNum" sz="quarter" idx="4"/>
          </p:nvPr>
        </p:nvSpPr>
        <p:spPr>
          <a:xfrm>
            <a:off x="10170150" y="13346867"/>
            <a:ext cx="3240048" cy="766678"/>
          </a:xfrm>
          <a:prstGeom prst="rect">
            <a:avLst/>
          </a:prstGeom>
        </p:spPr>
        <p:txBody>
          <a:bodyPr vert="horz" lIns="91440" tIns="45720" rIns="91440" bIns="45720" rtlCol="0" anchor="ctr"/>
          <a:lstStyle>
            <a:lvl1pPr algn="r">
              <a:defRPr sz="1890">
                <a:solidFill>
                  <a:schemeClr val="tx1">
                    <a:tint val="75000"/>
                  </a:schemeClr>
                </a:solidFill>
              </a:defRPr>
            </a:lvl1p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1140568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439997" rtl="1" eaLnBrk="1" latinLnBrk="0" hangingPunct="1">
        <a:lnSpc>
          <a:spcPct val="90000"/>
        </a:lnSpc>
        <a:spcBef>
          <a:spcPct val="0"/>
        </a:spcBef>
        <a:buNone/>
        <a:defRPr sz="6929" kern="1200">
          <a:solidFill>
            <a:schemeClr val="tx1"/>
          </a:solidFill>
          <a:latin typeface="+mj-lt"/>
          <a:ea typeface="+mj-ea"/>
          <a:cs typeface="+mj-cs"/>
        </a:defRPr>
      </a:lvl1pPr>
    </p:titleStyle>
    <p:bodyStyle>
      <a:lvl1pPr marL="359999" indent="-359999" algn="r" defTabSz="1439997" rtl="1" eaLnBrk="1" latinLnBrk="0" hangingPunct="1">
        <a:lnSpc>
          <a:spcPct val="90000"/>
        </a:lnSpc>
        <a:spcBef>
          <a:spcPts val="1575"/>
        </a:spcBef>
        <a:buFont typeface="Arial" panose="020B0604020202020204" pitchFamily="34" charset="0"/>
        <a:buChar char="•"/>
        <a:defRPr sz="4409" kern="1200">
          <a:solidFill>
            <a:schemeClr val="tx1"/>
          </a:solidFill>
          <a:latin typeface="+mn-lt"/>
          <a:ea typeface="+mn-ea"/>
          <a:cs typeface="+mn-cs"/>
        </a:defRPr>
      </a:lvl1pPr>
      <a:lvl2pPr marL="1079998" indent="-359999" algn="r" defTabSz="1439997" rtl="1" eaLnBrk="1" latinLnBrk="0" hangingPunct="1">
        <a:lnSpc>
          <a:spcPct val="90000"/>
        </a:lnSpc>
        <a:spcBef>
          <a:spcPts val="787"/>
        </a:spcBef>
        <a:buFont typeface="Arial" panose="020B0604020202020204" pitchFamily="34" charset="0"/>
        <a:buChar char="•"/>
        <a:defRPr sz="3780" kern="1200">
          <a:solidFill>
            <a:schemeClr val="tx1"/>
          </a:solidFill>
          <a:latin typeface="+mn-lt"/>
          <a:ea typeface="+mn-ea"/>
          <a:cs typeface="+mn-cs"/>
        </a:defRPr>
      </a:lvl2pPr>
      <a:lvl3pPr marL="1799996" indent="-359999" algn="r" defTabSz="1439997" rtl="1" eaLnBrk="1" latinLnBrk="0" hangingPunct="1">
        <a:lnSpc>
          <a:spcPct val="90000"/>
        </a:lnSpc>
        <a:spcBef>
          <a:spcPts val="787"/>
        </a:spcBef>
        <a:buFont typeface="Arial" panose="020B0604020202020204" pitchFamily="34" charset="0"/>
        <a:buChar char="•"/>
        <a:defRPr sz="3150" kern="1200">
          <a:solidFill>
            <a:schemeClr val="tx1"/>
          </a:solidFill>
          <a:latin typeface="+mn-lt"/>
          <a:ea typeface="+mn-ea"/>
          <a:cs typeface="+mn-cs"/>
        </a:defRPr>
      </a:lvl3pPr>
      <a:lvl4pPr marL="2519995"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4pPr>
      <a:lvl5pPr marL="3239994"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5pPr>
      <a:lvl6pPr marL="3959992"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6pPr>
      <a:lvl7pPr marL="4679991"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7pPr>
      <a:lvl8pPr marL="5399989"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8pPr>
      <a:lvl9pPr marL="6119988"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9pPr>
    </p:bodyStyle>
    <p:otherStyle>
      <a:defPPr>
        <a:defRPr lang="en-US"/>
      </a:defPPr>
      <a:lvl1pPr marL="0" algn="r" defTabSz="1439997" rtl="1" eaLnBrk="1" latinLnBrk="0" hangingPunct="1">
        <a:defRPr sz="2835" kern="1200">
          <a:solidFill>
            <a:schemeClr val="tx1"/>
          </a:solidFill>
          <a:latin typeface="+mn-lt"/>
          <a:ea typeface="+mn-ea"/>
          <a:cs typeface="+mn-cs"/>
        </a:defRPr>
      </a:lvl1pPr>
      <a:lvl2pPr marL="719999" algn="r" defTabSz="1439997" rtl="1" eaLnBrk="1" latinLnBrk="0" hangingPunct="1">
        <a:defRPr sz="2835" kern="1200">
          <a:solidFill>
            <a:schemeClr val="tx1"/>
          </a:solidFill>
          <a:latin typeface="+mn-lt"/>
          <a:ea typeface="+mn-ea"/>
          <a:cs typeface="+mn-cs"/>
        </a:defRPr>
      </a:lvl2pPr>
      <a:lvl3pPr marL="1439997" algn="r" defTabSz="1439997" rtl="1" eaLnBrk="1" latinLnBrk="0" hangingPunct="1">
        <a:defRPr sz="2835" kern="1200">
          <a:solidFill>
            <a:schemeClr val="tx1"/>
          </a:solidFill>
          <a:latin typeface="+mn-lt"/>
          <a:ea typeface="+mn-ea"/>
          <a:cs typeface="+mn-cs"/>
        </a:defRPr>
      </a:lvl3pPr>
      <a:lvl4pPr marL="2159996" algn="r" defTabSz="1439997" rtl="1" eaLnBrk="1" latinLnBrk="0" hangingPunct="1">
        <a:defRPr sz="2835" kern="1200">
          <a:solidFill>
            <a:schemeClr val="tx1"/>
          </a:solidFill>
          <a:latin typeface="+mn-lt"/>
          <a:ea typeface="+mn-ea"/>
          <a:cs typeface="+mn-cs"/>
        </a:defRPr>
      </a:lvl4pPr>
      <a:lvl5pPr marL="2879994" algn="r" defTabSz="1439997" rtl="1" eaLnBrk="1" latinLnBrk="0" hangingPunct="1">
        <a:defRPr sz="2835" kern="1200">
          <a:solidFill>
            <a:schemeClr val="tx1"/>
          </a:solidFill>
          <a:latin typeface="+mn-lt"/>
          <a:ea typeface="+mn-ea"/>
          <a:cs typeface="+mn-cs"/>
        </a:defRPr>
      </a:lvl5pPr>
      <a:lvl6pPr marL="3599993" algn="r" defTabSz="1439997" rtl="1" eaLnBrk="1" latinLnBrk="0" hangingPunct="1">
        <a:defRPr sz="2835" kern="1200">
          <a:solidFill>
            <a:schemeClr val="tx1"/>
          </a:solidFill>
          <a:latin typeface="+mn-lt"/>
          <a:ea typeface="+mn-ea"/>
          <a:cs typeface="+mn-cs"/>
        </a:defRPr>
      </a:lvl6pPr>
      <a:lvl7pPr marL="4319991" algn="r" defTabSz="1439997" rtl="1" eaLnBrk="1" latinLnBrk="0" hangingPunct="1">
        <a:defRPr sz="2835" kern="1200">
          <a:solidFill>
            <a:schemeClr val="tx1"/>
          </a:solidFill>
          <a:latin typeface="+mn-lt"/>
          <a:ea typeface="+mn-ea"/>
          <a:cs typeface="+mn-cs"/>
        </a:defRPr>
      </a:lvl7pPr>
      <a:lvl8pPr marL="5039990" algn="r" defTabSz="1439997" rtl="1" eaLnBrk="1" latinLnBrk="0" hangingPunct="1">
        <a:defRPr sz="2835" kern="1200">
          <a:solidFill>
            <a:schemeClr val="tx1"/>
          </a:solidFill>
          <a:latin typeface="+mn-lt"/>
          <a:ea typeface="+mn-ea"/>
          <a:cs typeface="+mn-cs"/>
        </a:defRPr>
      </a:lvl8pPr>
      <a:lvl9pPr marL="5759988" algn="r" defTabSz="1439997" rtl="1" eaLnBrk="1" latinLnBrk="0" hangingPunct="1">
        <a:defRPr sz="28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alpha val="4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4400213" cy="2255520"/>
          </a:xfrm>
        </p:spPr>
        <p:txBody>
          <a:bodyPr>
            <a:normAutofit/>
          </a:bodyPr>
          <a:lstStyle/>
          <a:p>
            <a:pPr algn="ctr"/>
            <a:r>
              <a:rPr lang="fa-IR" sz="7500" dirty="0" smtClean="0">
                <a:solidFill>
                  <a:srgbClr val="0070C0"/>
                </a:solidFill>
                <a:cs typeface="B Jadid" panose="00000700000000000000" pitchFamily="2" charset="-78"/>
              </a:rPr>
              <a:t>شایعه: روز پسر در تقویم هخامنشی!</a:t>
            </a:r>
            <a:endParaRPr lang="en-US" sz="7500" dirty="0">
              <a:solidFill>
                <a:srgbClr val="0070C0"/>
              </a:solidFill>
              <a:cs typeface="B Jadid" panose="00000700000000000000" pitchFamily="2" charset="-78"/>
            </a:endParaRPr>
          </a:p>
        </p:txBody>
      </p:sp>
      <p:sp>
        <p:nvSpPr>
          <p:cNvPr id="3" name="Content Placeholder 2"/>
          <p:cNvSpPr>
            <a:spLocks noGrp="1"/>
          </p:cNvSpPr>
          <p:nvPr>
            <p:ph idx="1"/>
          </p:nvPr>
        </p:nvSpPr>
        <p:spPr>
          <a:xfrm>
            <a:off x="1" y="1971762"/>
            <a:ext cx="14400212" cy="2225040"/>
          </a:xfrm>
        </p:spPr>
        <p:txBody>
          <a:bodyPr>
            <a:noAutofit/>
          </a:bodyPr>
          <a:lstStyle/>
          <a:p>
            <a:pPr marL="0" indent="0" algn="ctr">
              <a:lnSpc>
                <a:spcPct val="100000"/>
              </a:lnSpc>
              <a:buNone/>
            </a:pPr>
            <a:r>
              <a:rPr lang="fa-IR" sz="4200" dirty="0" smtClean="0">
                <a:cs typeface="2  Titr" panose="00000700000000000000" pitchFamily="2" charset="-78"/>
              </a:rPr>
              <a:t>متن شایعه: </a:t>
            </a:r>
            <a:r>
              <a:rPr lang="fa-IR" sz="4200" dirty="0" smtClean="0">
                <a:solidFill>
                  <a:srgbClr val="E60000"/>
                </a:solidFill>
                <a:cs typeface="2  Titr" panose="00000700000000000000" pitchFamily="2" charset="-78"/>
              </a:rPr>
              <a:t>در تقویم </a:t>
            </a:r>
            <a:r>
              <a:rPr lang="fa-IR" sz="4200" dirty="0">
                <a:solidFill>
                  <a:srgbClr val="E60000"/>
                </a:solidFill>
                <a:cs typeface="2  Titr" panose="00000700000000000000" pitchFamily="2" charset="-78"/>
              </a:rPr>
              <a:t>هخامنشی روز ۲۶ شهریور روز تولد کمبوجیه پسر كوروش بزرگ </a:t>
            </a:r>
            <a:r>
              <a:rPr lang="fa-IR" sz="4200" dirty="0" smtClean="0">
                <a:solidFill>
                  <a:srgbClr val="E60000"/>
                </a:solidFill>
                <a:cs typeface="2  Titr" panose="00000700000000000000" pitchFamily="2" charset="-78"/>
              </a:rPr>
              <a:t>و روز </a:t>
            </a:r>
            <a:r>
              <a:rPr lang="fa-IR" sz="4200" dirty="0">
                <a:solidFill>
                  <a:srgbClr val="E60000"/>
                </a:solidFill>
                <a:cs typeface="2  Titr" panose="00000700000000000000" pitchFamily="2" charset="-78"/>
              </a:rPr>
              <a:t>پسر </a:t>
            </a:r>
            <a:r>
              <a:rPr lang="fa-IR" sz="4200" dirty="0" smtClean="0">
                <a:solidFill>
                  <a:srgbClr val="E60000"/>
                </a:solidFill>
                <a:cs typeface="2  Titr" panose="00000700000000000000" pitchFamily="2" charset="-78"/>
              </a:rPr>
              <a:t>نامیده می‌شد. </a:t>
            </a:r>
            <a:r>
              <a:rPr lang="fa-IR" sz="4200" dirty="0">
                <a:solidFill>
                  <a:srgbClr val="E60000"/>
                </a:solidFill>
                <a:cs typeface="2  Titr" panose="00000700000000000000" pitchFamily="2" charset="-78"/>
              </a:rPr>
              <a:t>روز پسر مبارک!</a:t>
            </a:r>
            <a:endParaRPr lang="en-US" sz="4200" dirty="0">
              <a:solidFill>
                <a:srgbClr val="E60000"/>
              </a:solidFill>
              <a:cs typeface="2  Titr" panose="00000700000000000000" pitchFamily="2" charset="-78"/>
            </a:endParaRPr>
          </a:p>
        </p:txBody>
      </p:sp>
      <p:sp>
        <p:nvSpPr>
          <p:cNvPr id="5" name="Rectangle 4"/>
          <p:cNvSpPr/>
          <p:nvPr/>
        </p:nvSpPr>
        <p:spPr>
          <a:xfrm>
            <a:off x="-2" y="3526244"/>
            <a:ext cx="14400213" cy="738664"/>
          </a:xfrm>
          <a:prstGeom prst="rect">
            <a:avLst/>
          </a:prstGeom>
        </p:spPr>
        <p:txBody>
          <a:bodyPr wrap="square">
            <a:spAutoFit/>
          </a:bodyPr>
          <a:lstStyle/>
          <a:p>
            <a:pPr algn="ctr"/>
            <a:r>
              <a:rPr lang="fa-IR" sz="4200" dirty="0" smtClean="0">
                <a:cs typeface="2  Titr" panose="00000700000000000000" pitchFamily="2" charset="-78"/>
              </a:rPr>
              <a:t>پاسخ: </a:t>
            </a:r>
            <a:r>
              <a:rPr lang="fa-IR" sz="4200" dirty="0" smtClean="0">
                <a:solidFill>
                  <a:srgbClr val="00B050"/>
                </a:solidFill>
                <a:cs typeface="2  Titr" panose="00000700000000000000" pitchFamily="2" charset="-78"/>
              </a:rPr>
              <a:t>1. این مناسب، </a:t>
            </a:r>
            <a:r>
              <a:rPr lang="en-US" sz="4200" dirty="0" err="1" smtClean="0">
                <a:solidFill>
                  <a:srgbClr val="00B050"/>
                </a:solidFill>
                <a:cs typeface="2  Titr" panose="00000700000000000000" pitchFamily="2" charset="-78"/>
              </a:rPr>
              <a:t>سند</a:t>
            </a:r>
            <a:r>
              <a:rPr lang="en-US" sz="4200" dirty="0" smtClean="0">
                <a:solidFill>
                  <a:srgbClr val="00B050"/>
                </a:solidFill>
                <a:cs typeface="2  Titr" panose="00000700000000000000" pitchFamily="2" charset="-78"/>
              </a:rPr>
              <a:t> </a:t>
            </a:r>
            <a:r>
              <a:rPr lang="en-US" sz="4200" dirty="0" err="1">
                <a:solidFill>
                  <a:srgbClr val="00B050"/>
                </a:solidFill>
                <a:cs typeface="2  Titr" panose="00000700000000000000" pitchFamily="2" charset="-78"/>
              </a:rPr>
              <a:t>تاریخی</a:t>
            </a:r>
            <a:r>
              <a:rPr lang="en-US" sz="4200" dirty="0">
                <a:solidFill>
                  <a:srgbClr val="00B050"/>
                </a:solidFill>
                <a:cs typeface="2  Titr" panose="00000700000000000000" pitchFamily="2" charset="-78"/>
              </a:rPr>
              <a:t> </a:t>
            </a:r>
            <a:r>
              <a:rPr lang="en-US" sz="4200" dirty="0" err="1" smtClean="0">
                <a:solidFill>
                  <a:srgbClr val="00B050"/>
                </a:solidFill>
                <a:cs typeface="2  Titr" panose="00000700000000000000" pitchFamily="2" charset="-78"/>
              </a:rPr>
              <a:t>ندارد</a:t>
            </a:r>
            <a:r>
              <a:rPr lang="fa-IR" sz="4200" dirty="0" smtClean="0">
                <a:solidFill>
                  <a:srgbClr val="00B050"/>
                </a:solidFill>
                <a:cs typeface="2  Titr" panose="00000700000000000000" pitchFamily="2" charset="-78"/>
              </a:rPr>
              <a:t>. </a:t>
            </a:r>
            <a:r>
              <a:rPr lang="en-US" sz="4200" dirty="0" err="1" smtClean="0">
                <a:solidFill>
                  <a:srgbClr val="00B050"/>
                </a:solidFill>
                <a:cs typeface="2  Titr" panose="00000700000000000000" pitchFamily="2" charset="-78"/>
              </a:rPr>
              <a:t>از</a:t>
            </a:r>
            <a:r>
              <a:rPr lang="en-US" sz="4200" dirty="0" smtClean="0">
                <a:solidFill>
                  <a:srgbClr val="00B050"/>
                </a:solidFill>
                <a:cs typeface="2  Titr" panose="00000700000000000000" pitchFamily="2" charset="-78"/>
              </a:rPr>
              <a:t> </a:t>
            </a:r>
            <a:r>
              <a:rPr lang="fa-IR" sz="4200" dirty="0" smtClean="0">
                <a:solidFill>
                  <a:srgbClr val="00B050"/>
                </a:solidFill>
                <a:cs typeface="2  Titr" panose="00000700000000000000" pitchFamily="2" charset="-78"/>
              </a:rPr>
              <a:t>ریشه </a:t>
            </a:r>
            <a:r>
              <a:rPr lang="en-US" sz="4200" dirty="0" err="1" smtClean="0">
                <a:solidFill>
                  <a:srgbClr val="00B050"/>
                </a:solidFill>
                <a:cs typeface="2  Titr" panose="00000700000000000000" pitchFamily="2" charset="-78"/>
              </a:rPr>
              <a:t>دروغ</a:t>
            </a:r>
            <a:r>
              <a:rPr lang="en-US" sz="4200" dirty="0" smtClean="0">
                <a:solidFill>
                  <a:srgbClr val="00B050"/>
                </a:solidFill>
                <a:cs typeface="2  Titr" panose="00000700000000000000" pitchFamily="2" charset="-78"/>
              </a:rPr>
              <a:t> </a:t>
            </a:r>
            <a:r>
              <a:rPr lang="en-US" sz="4200" dirty="0" err="1" smtClean="0">
                <a:solidFill>
                  <a:srgbClr val="00B050"/>
                </a:solidFill>
                <a:cs typeface="2  Titr" panose="00000700000000000000" pitchFamily="2" charset="-78"/>
              </a:rPr>
              <a:t>است</a:t>
            </a:r>
            <a:r>
              <a:rPr lang="fa-IR" sz="4200" dirty="0" smtClean="0">
                <a:solidFill>
                  <a:srgbClr val="00B050"/>
                </a:solidFill>
                <a:cs typeface="2  Titr" panose="00000700000000000000" pitchFamily="2" charset="-78"/>
              </a:rPr>
              <a:t>.</a:t>
            </a:r>
          </a:p>
        </p:txBody>
      </p:sp>
      <p:sp>
        <p:nvSpPr>
          <p:cNvPr id="7" name="Rectangle 6"/>
          <p:cNvSpPr/>
          <p:nvPr/>
        </p:nvSpPr>
        <p:spPr>
          <a:xfrm>
            <a:off x="4539344" y="4436969"/>
            <a:ext cx="9589712" cy="5909310"/>
          </a:xfrm>
          <a:prstGeom prst="rect">
            <a:avLst/>
          </a:prstGeom>
        </p:spPr>
        <p:txBody>
          <a:bodyPr wrap="square">
            <a:spAutoFit/>
          </a:bodyPr>
          <a:lstStyle/>
          <a:p>
            <a:pPr algn="ctr"/>
            <a:r>
              <a:rPr lang="fa-IR" sz="4200" dirty="0">
                <a:cs typeface="2  Titr" panose="00000700000000000000" pitchFamily="2" charset="-78"/>
              </a:rPr>
              <a:t>2. </a:t>
            </a:r>
            <a:r>
              <a:rPr lang="en-US" sz="4200" dirty="0" err="1">
                <a:cs typeface="2  Titr" panose="00000700000000000000" pitchFamily="2" charset="-78"/>
              </a:rPr>
              <a:t>کمبوجیه</a:t>
            </a:r>
            <a:r>
              <a:rPr lang="en-US" sz="4200" dirty="0">
                <a:cs typeface="2  Titr" panose="00000700000000000000" pitchFamily="2" charset="-78"/>
              </a:rPr>
              <a:t> </a:t>
            </a:r>
            <a:r>
              <a:rPr lang="fa-IR" sz="4200" dirty="0">
                <a:cs typeface="2  Titr" panose="00000700000000000000" pitchFamily="2" charset="-78"/>
              </a:rPr>
              <a:t>پسر کورش</a:t>
            </a:r>
            <a:r>
              <a:rPr lang="en-US" sz="4200" dirty="0">
                <a:cs typeface="2  Titr" panose="00000700000000000000" pitchFamily="2" charset="-78"/>
              </a:rPr>
              <a:t>، </a:t>
            </a:r>
            <a:r>
              <a:rPr lang="en-US" sz="4200" dirty="0" err="1">
                <a:cs typeface="2  Titr" panose="00000700000000000000" pitchFamily="2" charset="-78"/>
              </a:rPr>
              <a:t>هیچ</a:t>
            </a:r>
            <a:r>
              <a:rPr lang="en-US" sz="4200" dirty="0">
                <a:cs typeface="2  Titr" panose="00000700000000000000" pitchFamily="2" charset="-78"/>
              </a:rPr>
              <a:t> </a:t>
            </a:r>
            <a:r>
              <a:rPr lang="fa-IR" sz="4200" dirty="0" smtClean="0">
                <a:cs typeface="2  Titr" panose="00000700000000000000" pitchFamily="2" charset="-78"/>
              </a:rPr>
              <a:t>وجهه </a:t>
            </a:r>
            <a:r>
              <a:rPr lang="en-US" sz="4200" dirty="0" err="1" smtClean="0">
                <a:cs typeface="2  Titr" panose="00000700000000000000" pitchFamily="2" charset="-78"/>
              </a:rPr>
              <a:t>مثبتی</a:t>
            </a:r>
            <a:r>
              <a:rPr lang="en-US" sz="4200" dirty="0" smtClean="0">
                <a:cs typeface="2  Titr" panose="00000700000000000000" pitchFamily="2" charset="-78"/>
              </a:rPr>
              <a:t> </a:t>
            </a:r>
            <a:r>
              <a:rPr lang="en-US" sz="4200" dirty="0" err="1" smtClean="0">
                <a:cs typeface="2  Titr" panose="00000700000000000000" pitchFamily="2" charset="-78"/>
              </a:rPr>
              <a:t>در</a:t>
            </a:r>
            <a:r>
              <a:rPr lang="fa-IR" sz="4200" dirty="0" smtClean="0">
                <a:cs typeface="2  Titr" panose="00000700000000000000" pitchFamily="2" charset="-78"/>
              </a:rPr>
              <a:t/>
            </a:r>
            <a:br>
              <a:rPr lang="fa-IR" sz="4200" dirty="0" smtClean="0">
                <a:cs typeface="2  Titr" panose="00000700000000000000" pitchFamily="2" charset="-78"/>
              </a:rPr>
            </a:br>
            <a:r>
              <a:rPr lang="en-US" sz="4200" dirty="0" err="1" smtClean="0">
                <a:cs typeface="2  Titr" panose="00000700000000000000" pitchFamily="2" charset="-78"/>
              </a:rPr>
              <a:t>تاریخ</a:t>
            </a:r>
            <a:r>
              <a:rPr lang="en-US" sz="4200" dirty="0" smtClean="0">
                <a:cs typeface="2  Titr" panose="00000700000000000000" pitchFamily="2" charset="-78"/>
              </a:rPr>
              <a:t> </a:t>
            </a:r>
            <a:r>
              <a:rPr lang="en-US" sz="4200" dirty="0" err="1">
                <a:cs typeface="2  Titr" panose="00000700000000000000" pitchFamily="2" charset="-78"/>
              </a:rPr>
              <a:t>ندارد</a:t>
            </a:r>
            <a:r>
              <a:rPr lang="fa-IR" sz="4200" dirty="0">
                <a:cs typeface="2  Titr" panose="00000700000000000000" pitchFamily="2" charset="-78"/>
              </a:rPr>
              <a:t>. هیچ یک از منابع </a:t>
            </a:r>
            <a:r>
              <a:rPr lang="fa-IR" sz="4200" dirty="0" smtClean="0">
                <a:cs typeface="2  Titr" panose="00000700000000000000" pitchFamily="2" charset="-78"/>
              </a:rPr>
              <a:t>تاریخی ایرانی از </a:t>
            </a:r>
            <a:r>
              <a:rPr lang="fa-IR" sz="4200" dirty="0">
                <a:cs typeface="2  Titr" panose="00000700000000000000" pitchFamily="2" charset="-78"/>
              </a:rPr>
              <a:t>او به نیکی یاد نکردند. کمبوجیه </a:t>
            </a:r>
            <a:r>
              <a:rPr lang="en-US" sz="4200" dirty="0" err="1">
                <a:cs typeface="2  Titr" panose="00000700000000000000" pitchFamily="2" charset="-78"/>
              </a:rPr>
              <a:t>شخصیتی</a:t>
            </a:r>
            <a:r>
              <a:rPr lang="en-US" sz="4200" dirty="0">
                <a:cs typeface="2  Titr" panose="00000700000000000000" pitchFamily="2" charset="-78"/>
              </a:rPr>
              <a:t> </a:t>
            </a:r>
            <a:r>
              <a:rPr lang="fa-IR" sz="4200" dirty="0" smtClean="0">
                <a:cs typeface="2  Titr" panose="00000700000000000000" pitchFamily="2" charset="-78"/>
              </a:rPr>
              <a:t>متجاوز و </a:t>
            </a:r>
            <a:r>
              <a:rPr lang="en-US" sz="4200" dirty="0" err="1" smtClean="0">
                <a:cs typeface="2  Titr" panose="00000700000000000000" pitchFamily="2" charset="-78"/>
              </a:rPr>
              <a:t>خونریز</a:t>
            </a:r>
            <a:r>
              <a:rPr lang="en-US" sz="4200" dirty="0" smtClean="0">
                <a:cs typeface="2  Titr" panose="00000700000000000000" pitchFamily="2" charset="-78"/>
              </a:rPr>
              <a:t> </a:t>
            </a:r>
            <a:r>
              <a:rPr lang="en-US" sz="4200" dirty="0" err="1">
                <a:cs typeface="2  Titr" panose="00000700000000000000" pitchFamily="2" charset="-78"/>
              </a:rPr>
              <a:t>بود</a:t>
            </a:r>
            <a:r>
              <a:rPr lang="en-US" sz="4200" dirty="0">
                <a:cs typeface="2  Titr" panose="00000700000000000000" pitchFamily="2" charset="-78"/>
              </a:rPr>
              <a:t> </a:t>
            </a:r>
            <a:r>
              <a:rPr lang="en-US" sz="4200" dirty="0" err="1">
                <a:cs typeface="2  Titr" panose="00000700000000000000" pitchFamily="2" charset="-78"/>
              </a:rPr>
              <a:t>که</a:t>
            </a:r>
            <a:r>
              <a:rPr lang="en-US" sz="4200" dirty="0">
                <a:cs typeface="2  Titr" panose="00000700000000000000" pitchFamily="2" charset="-78"/>
              </a:rPr>
              <a:t> </a:t>
            </a:r>
            <a:r>
              <a:rPr lang="en-US" sz="4200" dirty="0" err="1">
                <a:cs typeface="2  Titr" panose="00000700000000000000" pitchFamily="2" charset="-78"/>
              </a:rPr>
              <a:t>به</a:t>
            </a:r>
            <a:r>
              <a:rPr lang="en-US" sz="4200" dirty="0">
                <a:cs typeface="2  Titr" panose="00000700000000000000" pitchFamily="2" charset="-78"/>
              </a:rPr>
              <a:t> </a:t>
            </a:r>
            <a:r>
              <a:rPr lang="en-US" sz="4200" dirty="0" err="1">
                <a:cs typeface="2  Titr" panose="00000700000000000000" pitchFamily="2" charset="-78"/>
              </a:rPr>
              <a:t>طمع</a:t>
            </a:r>
            <a:r>
              <a:rPr lang="en-US" sz="4200" dirty="0">
                <a:cs typeface="2  Titr" panose="00000700000000000000" pitchFamily="2" charset="-78"/>
              </a:rPr>
              <a:t> </a:t>
            </a:r>
            <a:r>
              <a:rPr lang="en-US" sz="4200" dirty="0" err="1" smtClean="0">
                <a:cs typeface="2  Titr" panose="00000700000000000000" pitchFamily="2" charset="-78"/>
              </a:rPr>
              <a:t>قدرت</a:t>
            </a:r>
            <a:r>
              <a:rPr lang="en-US" sz="4200" dirty="0" smtClean="0">
                <a:cs typeface="2  Titr" panose="00000700000000000000" pitchFamily="2" charset="-78"/>
              </a:rPr>
              <a:t> </a:t>
            </a:r>
            <a:r>
              <a:rPr lang="en-US" sz="4200" dirty="0" err="1">
                <a:cs typeface="2  Titr" panose="00000700000000000000" pitchFamily="2" charset="-78"/>
              </a:rPr>
              <a:t>به</a:t>
            </a:r>
            <a:r>
              <a:rPr lang="en-US" sz="4200" dirty="0">
                <a:cs typeface="2  Titr" panose="00000700000000000000" pitchFamily="2" charset="-78"/>
              </a:rPr>
              <a:t> </a:t>
            </a:r>
            <a:r>
              <a:rPr lang="fa-IR" sz="4200" dirty="0" smtClean="0">
                <a:cs typeface="2  Titr" panose="00000700000000000000" pitchFamily="2" charset="-78"/>
              </a:rPr>
              <a:t>مصر و حبشه </a:t>
            </a:r>
            <a:r>
              <a:rPr lang="fa-IR" sz="4200" dirty="0">
                <a:cs typeface="2  Titr" panose="00000700000000000000" pitchFamily="2" charset="-78"/>
              </a:rPr>
              <a:t>و</a:t>
            </a:r>
            <a:r>
              <a:rPr lang="fa-IR" sz="4200" dirty="0" smtClean="0">
                <a:cs typeface="2  Titr" panose="00000700000000000000" pitchFamily="2" charset="-78"/>
              </a:rPr>
              <a:t>... </a:t>
            </a:r>
            <a:r>
              <a:rPr lang="en-US" sz="4200" dirty="0" err="1">
                <a:cs typeface="2  Titr" panose="00000700000000000000" pitchFamily="2" charset="-78"/>
              </a:rPr>
              <a:t>حمله</a:t>
            </a:r>
            <a:r>
              <a:rPr lang="en-US" sz="4200" dirty="0">
                <a:cs typeface="2  Titr" panose="00000700000000000000" pitchFamily="2" charset="-78"/>
              </a:rPr>
              <a:t> </a:t>
            </a:r>
            <a:r>
              <a:rPr lang="en-US" sz="4200" dirty="0" err="1">
                <a:cs typeface="2  Titr" panose="00000700000000000000" pitchFamily="2" charset="-78"/>
              </a:rPr>
              <a:t>کرد</a:t>
            </a:r>
            <a:r>
              <a:rPr lang="en-US" sz="4200" dirty="0">
                <a:cs typeface="2  Titr" panose="00000700000000000000" pitchFamily="2" charset="-78"/>
              </a:rPr>
              <a:t> و </a:t>
            </a:r>
            <a:r>
              <a:rPr lang="en-US" sz="4200" dirty="0" err="1">
                <a:cs typeface="2  Titr" panose="00000700000000000000" pitchFamily="2" charset="-78"/>
              </a:rPr>
              <a:t>بسیاری</a:t>
            </a:r>
            <a:r>
              <a:rPr lang="en-US" sz="4200" dirty="0">
                <a:cs typeface="2  Titr" panose="00000700000000000000" pitchFamily="2" charset="-78"/>
              </a:rPr>
              <a:t> </a:t>
            </a:r>
            <a:r>
              <a:rPr lang="en-US" sz="4200" dirty="0" err="1" smtClean="0">
                <a:cs typeface="2  Titr" panose="00000700000000000000" pitchFamily="2" charset="-78"/>
              </a:rPr>
              <a:t>را</a:t>
            </a:r>
            <a:r>
              <a:rPr lang="fa-IR" sz="4200" dirty="0">
                <a:cs typeface="2  Titr" panose="00000700000000000000" pitchFamily="2" charset="-78"/>
              </a:rPr>
              <a:t> </a:t>
            </a:r>
            <a:r>
              <a:rPr lang="en-US" sz="4200" dirty="0" err="1" smtClean="0">
                <a:cs typeface="2  Titr" panose="00000700000000000000" pitchFamily="2" charset="-78"/>
              </a:rPr>
              <a:t>به</a:t>
            </a:r>
            <a:r>
              <a:rPr lang="en-US" sz="4200" dirty="0" smtClean="0">
                <a:cs typeface="2  Titr" panose="00000700000000000000" pitchFamily="2" charset="-78"/>
              </a:rPr>
              <a:t> </a:t>
            </a:r>
            <a:r>
              <a:rPr lang="en-US" sz="4200" dirty="0" err="1">
                <a:cs typeface="2  Titr" panose="00000700000000000000" pitchFamily="2" charset="-78"/>
              </a:rPr>
              <a:t>کام</a:t>
            </a:r>
            <a:r>
              <a:rPr lang="en-US" sz="4200" dirty="0">
                <a:cs typeface="2  Titr" panose="00000700000000000000" pitchFamily="2" charset="-78"/>
              </a:rPr>
              <a:t> </a:t>
            </a:r>
            <a:r>
              <a:rPr lang="en-US" sz="4200" dirty="0" err="1">
                <a:cs typeface="2  Titr" panose="00000700000000000000" pitchFamily="2" charset="-78"/>
              </a:rPr>
              <a:t>مرگ</a:t>
            </a:r>
            <a:r>
              <a:rPr lang="en-US" sz="4200" dirty="0">
                <a:cs typeface="2  Titr" panose="00000700000000000000" pitchFamily="2" charset="-78"/>
              </a:rPr>
              <a:t> </a:t>
            </a:r>
            <a:r>
              <a:rPr lang="en-US" sz="4200" dirty="0" err="1">
                <a:cs typeface="2  Titr" panose="00000700000000000000" pitchFamily="2" charset="-78"/>
              </a:rPr>
              <a:t>فرستاد</a:t>
            </a:r>
            <a:r>
              <a:rPr lang="fa-IR" sz="4200" dirty="0">
                <a:cs typeface="2  Titr" panose="00000700000000000000" pitchFamily="2" charset="-78"/>
              </a:rPr>
              <a:t>. </a:t>
            </a:r>
            <a:r>
              <a:rPr lang="fa-IR" sz="4200" dirty="0" smtClean="0">
                <a:cs typeface="2  Titr" panose="00000700000000000000" pitchFamily="2" charset="-78"/>
              </a:rPr>
              <a:t>او نسبت به خواهرش آتوسا چنان رفتار زشتی مرتکب شد که زبان از بیان آن قاصر است. بلایی که بر سر خواهرش آورد را می‌توان در این لینک مطالعه کنید:  </a:t>
            </a:r>
            <a:r>
              <a:rPr lang="en-US" sz="4200" dirty="0" smtClean="0">
                <a:solidFill>
                  <a:srgbClr val="C00000"/>
                </a:solidFill>
                <a:cs typeface="2  Titr" panose="00000700000000000000" pitchFamily="2" charset="-78"/>
              </a:rPr>
              <a:t>yon.ir/</a:t>
            </a:r>
            <a:r>
              <a:rPr lang="en-US" sz="4200" dirty="0" err="1" smtClean="0">
                <a:solidFill>
                  <a:srgbClr val="C00000"/>
                </a:solidFill>
                <a:cs typeface="2  Titr" panose="00000700000000000000" pitchFamily="2" charset="-78"/>
              </a:rPr>
              <a:t>kmbja</a:t>
            </a:r>
            <a:r>
              <a:rPr lang="fa-IR" sz="4200" dirty="0" smtClean="0">
                <a:solidFill>
                  <a:srgbClr val="C00000"/>
                </a:solidFill>
                <a:cs typeface="2  Titr" panose="00000700000000000000" pitchFamily="2" charset="-78"/>
              </a:rPr>
              <a:t>  </a:t>
            </a:r>
            <a:r>
              <a:rPr lang="fa-IR" sz="4200" dirty="0" smtClean="0">
                <a:cs typeface="2  Titr" panose="00000700000000000000" pitchFamily="2" charset="-78"/>
              </a:rPr>
              <a:t>التماس </a:t>
            </a:r>
            <a:r>
              <a:rPr lang="en-US" sz="4200" dirty="0" err="1" smtClean="0">
                <a:cs typeface="2  Titr" panose="00000700000000000000" pitchFamily="2" charset="-78"/>
              </a:rPr>
              <a:t>تفکر</a:t>
            </a:r>
            <a:r>
              <a:rPr lang="fa-IR" sz="4200" dirty="0" smtClean="0">
                <a:cs typeface="2  Titr" panose="00000700000000000000" pitchFamily="2" charset="-78"/>
              </a:rPr>
              <a:t>!</a:t>
            </a:r>
            <a:endParaRPr lang="en-US" sz="4200" dirty="0">
              <a:cs typeface="2  Titr" panose="00000700000000000000" pitchFamily="2" charset="-78"/>
            </a:endParaRPr>
          </a:p>
        </p:txBody>
      </p:sp>
      <p:sp>
        <p:nvSpPr>
          <p:cNvPr id="9" name="Rectangle 8"/>
          <p:cNvSpPr/>
          <p:nvPr/>
        </p:nvSpPr>
        <p:spPr>
          <a:xfrm>
            <a:off x="-3" y="10518340"/>
            <a:ext cx="14400213" cy="3323987"/>
          </a:xfrm>
          <a:prstGeom prst="rect">
            <a:avLst/>
          </a:prstGeom>
        </p:spPr>
        <p:txBody>
          <a:bodyPr wrap="square">
            <a:spAutoFit/>
          </a:bodyPr>
          <a:lstStyle/>
          <a:p>
            <a:pPr algn="ctr"/>
            <a:r>
              <a:rPr lang="fa-IR" sz="4200" dirty="0">
                <a:cs typeface="2  Titr" panose="00000700000000000000" pitchFamily="2" charset="-78"/>
              </a:rPr>
              <a:t>پیشنهاد: </a:t>
            </a:r>
            <a:r>
              <a:rPr lang="fa-IR" sz="4200" dirty="0">
                <a:solidFill>
                  <a:schemeClr val="accent2">
                    <a:lumMod val="75000"/>
                  </a:schemeClr>
                </a:solidFill>
                <a:cs typeface="2  Titr" panose="00000700000000000000" pitchFamily="2" charset="-78"/>
              </a:rPr>
              <a:t>چه خوب است که روز تولد شهید محمود کاوه (فرمانده 19 </a:t>
            </a:r>
            <a:r>
              <a:rPr lang="fa-IR" sz="4200" dirty="0" smtClean="0">
                <a:solidFill>
                  <a:schemeClr val="accent2">
                    <a:lumMod val="75000"/>
                  </a:schemeClr>
                </a:solidFill>
                <a:cs typeface="2  Titr" panose="00000700000000000000" pitchFamily="2" charset="-78"/>
              </a:rPr>
              <a:t>ساله</a:t>
            </a:r>
            <a:br>
              <a:rPr lang="fa-IR" sz="4200" dirty="0" smtClean="0">
                <a:solidFill>
                  <a:schemeClr val="accent2">
                    <a:lumMod val="75000"/>
                  </a:schemeClr>
                </a:solidFill>
                <a:cs typeface="2  Titr" panose="00000700000000000000" pitchFamily="2" charset="-78"/>
              </a:rPr>
            </a:br>
            <a:r>
              <a:rPr lang="fa-IR" sz="4200" dirty="0" smtClean="0">
                <a:solidFill>
                  <a:schemeClr val="accent2">
                    <a:lumMod val="75000"/>
                  </a:schemeClr>
                </a:solidFill>
                <a:cs typeface="2  Titr" panose="00000700000000000000" pitchFamily="2" charset="-78"/>
              </a:rPr>
              <a:t>دفاع </a:t>
            </a:r>
            <a:r>
              <a:rPr lang="fa-IR" sz="4200" dirty="0">
                <a:solidFill>
                  <a:schemeClr val="accent2">
                    <a:lumMod val="75000"/>
                  </a:schemeClr>
                </a:solidFill>
                <a:cs typeface="2  Titr" panose="00000700000000000000" pitchFamily="2" charset="-78"/>
              </a:rPr>
              <a:t>مقدس که نقش بسیار مهمی در آزادسازی کردستان از دست اشرار داشت) به عنوان روز جوان نامیده شود. شهید کاوه در وصیت نامه‌اش به جوانان ایران وصیت کرد که با همه وجود پیرو قرآن و اهل بیت باشید و از ولایت فقیه تبعیت محض </a:t>
            </a:r>
            <a:r>
              <a:rPr lang="fa-IR" sz="4200" dirty="0" smtClean="0">
                <a:solidFill>
                  <a:schemeClr val="accent2">
                    <a:lumMod val="75000"/>
                  </a:schemeClr>
                </a:solidFill>
                <a:cs typeface="2  Titr" panose="00000700000000000000" pitchFamily="2" charset="-78"/>
              </a:rPr>
              <a:t>کنید تا هم خودتان و هم ایران</a:t>
            </a:r>
            <a:r>
              <a:rPr lang="fa-IR" sz="4200" dirty="0">
                <a:solidFill>
                  <a:schemeClr val="accent2">
                    <a:lumMod val="75000"/>
                  </a:schemeClr>
                </a:solidFill>
                <a:cs typeface="2  Titr" panose="00000700000000000000" pitchFamily="2" charset="-78"/>
              </a:rPr>
              <a:t>، سربلند شود.</a:t>
            </a:r>
            <a:endParaRPr lang="en-US" sz="4200" dirty="0">
              <a:solidFill>
                <a:schemeClr val="accent2">
                  <a:lumMod val="75000"/>
                </a:schemeClr>
              </a:solidFill>
              <a:cs typeface="2  Titr" panose="00000700000000000000" pitchFamily="2" charset="-78"/>
            </a:endParaRPr>
          </a:p>
        </p:txBody>
      </p:sp>
      <p:pic>
        <p:nvPicPr>
          <p:cNvPr id="10" name="Picture 9"/>
          <p:cNvPicPr>
            <a:picLocks noChangeAspect="1"/>
          </p:cNvPicPr>
          <p:nvPr/>
        </p:nvPicPr>
        <p:blipFill>
          <a:blip r:embed="rId2"/>
          <a:stretch>
            <a:fillRect/>
          </a:stretch>
        </p:blipFill>
        <p:spPr>
          <a:xfrm>
            <a:off x="-2" y="4688429"/>
            <a:ext cx="4343400" cy="5657850"/>
          </a:xfrm>
          <a:prstGeom prst="rect">
            <a:avLst/>
          </a:prstGeom>
        </p:spPr>
      </p:pic>
      <p:sp>
        <p:nvSpPr>
          <p:cNvPr id="12" name="Rectangle 11"/>
          <p:cNvSpPr/>
          <p:nvPr/>
        </p:nvSpPr>
        <p:spPr>
          <a:xfrm rot="16200000">
            <a:off x="-273116" y="9012047"/>
            <a:ext cx="1350819" cy="461665"/>
          </a:xfrm>
          <a:prstGeom prst="rect">
            <a:avLst/>
          </a:prstGeom>
        </p:spPr>
        <p:txBody>
          <a:bodyPr wrap="none">
            <a:spAutoFit/>
          </a:bodyPr>
          <a:lstStyle/>
          <a:p>
            <a:pPr algn="l" rtl="0"/>
            <a:r>
              <a:rPr lang="en-US" sz="2400" dirty="0" err="1" smtClean="0"/>
              <a:t>ir_bastan</a:t>
            </a:r>
            <a:endParaRPr lang="fa-IR" sz="2400" dirty="0"/>
          </a:p>
        </p:txBody>
      </p:sp>
    </p:spTree>
    <p:extLst>
      <p:ext uri="{BB962C8B-B14F-4D97-AF65-F5344CB8AC3E}">
        <p14:creationId xmlns:p14="http://schemas.microsoft.com/office/powerpoint/2010/main" val="401138283"/>
      </p:ext>
    </p:extLst>
  </p:cSld>
  <p:clrMapOvr>
    <a:masterClrMapping/>
  </p:clrMapOvr>
  <p:timing>
    <p:tnLst>
      <p:par>
        <p:cTn id="1" dur="indefinite" restart="never" nodeType="tmRoot"/>
      </p:par>
    </p:tnLst>
  </p:timing>
</p:sld>
</file>

<file path=ppt/theme/theme1.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3822</TotalTime>
  <Words>75</Words>
  <Application>Microsoft Office PowerPoint</Application>
  <PresentationFormat>Custom</PresentationFormat>
  <Paragraphs>6</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2  Titr</vt:lpstr>
      <vt:lpstr>Arial</vt:lpstr>
      <vt:lpstr>B Jadid</vt:lpstr>
      <vt:lpstr>Calibri</vt:lpstr>
      <vt:lpstr>Calibri Light</vt:lpstr>
      <vt:lpstr>2_Office Theme</vt:lpstr>
      <vt:lpstr>شایعه: روز پسر در تقویم هخامنشی!</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روزه در اسلام، یهود، مسیحیت و زرتشتی‌گری</dc:title>
  <dc:creator>mehdi.rostami</dc:creator>
  <cp:lastModifiedBy>Mehdi</cp:lastModifiedBy>
  <cp:revision>397</cp:revision>
  <dcterms:created xsi:type="dcterms:W3CDTF">2019-05-11T09:22:03Z</dcterms:created>
  <dcterms:modified xsi:type="dcterms:W3CDTF">2019-09-17T09:22:11Z</dcterms:modified>
</cp:coreProperties>
</file>