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487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A800"/>
    <a:srgbClr val="C1BAB3"/>
    <a:srgbClr val="3FA38E"/>
    <a:srgbClr val="46B39B"/>
    <a:srgbClr val="FF0066"/>
    <a:srgbClr val="65978D"/>
    <a:srgbClr val="F6E9DA"/>
    <a:srgbClr val="F7E9DA"/>
    <a:srgbClr val="0B464E"/>
    <a:srgbClr val="EFF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50" d="100"/>
          <a:sy n="50" d="100"/>
        </p:scale>
        <p:origin x="18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B749B-5B01-446D-A01C-3F452F413FE1}" type="datetimeFigureOut">
              <a:rPr lang="en-US" smtClean="0"/>
              <a:t>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04EB9-BF56-4876-BC2B-8CA542189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04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6250" y="486836"/>
            <a:ext cx="8172450" cy="1562100"/>
          </a:xfrm>
          <a:prstGeom prst="rect">
            <a:avLst/>
          </a:prstGeom>
          <a:solidFill>
            <a:srgbClr val="F6E9DA"/>
          </a:solidFill>
          <a:ln>
            <a:solidFill>
              <a:srgbClr val="F6E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617200"/>
            <a:ext cx="78867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sz="3200" dirty="0" smtClean="0">
                <a:cs typeface="2  Titr" panose="00000700000000000000" pitchFamily="2" charset="-78"/>
              </a:rPr>
              <a:t>نژادپرستان </a:t>
            </a:r>
            <a:r>
              <a:rPr lang="fa-IR" sz="3200" dirty="0" smtClean="0">
                <a:solidFill>
                  <a:srgbClr val="ACA800"/>
                </a:solidFill>
                <a:cs typeface="2  Titr" panose="00000700000000000000" pitchFamily="2" charset="-78"/>
              </a:rPr>
              <a:t>آریاگرا </a:t>
            </a:r>
            <a:r>
              <a:rPr lang="fa-IR" sz="3200" dirty="0" smtClean="0">
                <a:cs typeface="2  Titr" panose="00000700000000000000" pitchFamily="2" charset="-78"/>
              </a:rPr>
              <a:t>و شعارهای ضدّ عربی</a:t>
            </a:r>
          </a:p>
          <a:p>
            <a:pPr algn="r" rtl="1">
              <a:lnSpc>
                <a:spcPct val="120000"/>
              </a:lnSpc>
            </a:pPr>
            <a:r>
              <a:rPr lang="fa-IR" sz="3200" dirty="0" smtClean="0">
                <a:solidFill>
                  <a:srgbClr val="ACA800"/>
                </a:solidFill>
                <a:cs typeface="2  Titr" panose="00000700000000000000" pitchFamily="2" charset="-78"/>
              </a:rPr>
              <a:t>نتیجه: </a:t>
            </a:r>
            <a:r>
              <a:rPr lang="fa-IR" sz="3200" dirty="0" smtClean="0">
                <a:cs typeface="2  Titr" panose="00000700000000000000" pitchFamily="2" charset="-78"/>
              </a:rPr>
              <a:t>گرایش برخی عرب‌های خوزستان به </a:t>
            </a:r>
            <a:r>
              <a:rPr lang="fa-IR" sz="3200" dirty="0" smtClean="0">
                <a:solidFill>
                  <a:srgbClr val="ACA800"/>
                </a:solidFill>
                <a:cs typeface="2  Titr" panose="00000700000000000000" pitchFamily="2" charset="-78"/>
              </a:rPr>
              <a:t>صدام</a:t>
            </a:r>
            <a:endParaRPr lang="en-US" sz="3200" dirty="0">
              <a:solidFill>
                <a:srgbClr val="ACA8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43" y="3826026"/>
            <a:ext cx="1091613" cy="1030669"/>
          </a:xfrm>
          <a:prstGeom prst="rect">
            <a:avLst/>
          </a:prstGeom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041134" y="4593590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i="1" dirty="0" err="1" smtClean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i="1" dirty="0">
              <a:solidFill>
                <a:prstClr val="white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5663</TotalTime>
  <Words>15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565</cp:revision>
  <dcterms:created xsi:type="dcterms:W3CDTF">2020-07-01T15:42:19Z</dcterms:created>
  <dcterms:modified xsi:type="dcterms:W3CDTF">2021-01-16T06:50:22Z</dcterms:modified>
</cp:coreProperties>
</file>