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2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A9600"/>
    <a:srgbClr val="D60093"/>
    <a:srgbClr val="D0CB00"/>
    <a:srgbClr val="AEAB46"/>
    <a:srgbClr val="B8B400"/>
    <a:srgbClr val="007DDA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1056" y="-1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67417"/>
          </a:xfrm>
        </p:spPr>
        <p:txBody>
          <a:bodyPr>
            <a:normAutofit/>
          </a:bodyPr>
          <a:lstStyle/>
          <a:p>
            <a:pPr algn="ctr" rtl="1">
              <a:lnSpc>
                <a:spcPct val="110000"/>
              </a:lnSpc>
            </a:pPr>
            <a:r>
              <a:rPr lang="fa-IR" sz="6600" dirty="0" smtClean="0">
                <a:solidFill>
                  <a:srgbClr val="D60093"/>
                </a:solidFill>
                <a:latin typeface="Ray ExtraBlack" panose="02000504000000020004" pitchFamily="2" charset="-78"/>
                <a:cs typeface="Ray ExtraBlack" panose="02000504000000020004" pitchFamily="2" charset="-78"/>
              </a:rPr>
              <a:t>روز   پسر   در   تقویم  هخامنشی؟</a:t>
            </a:r>
            <a:endParaRPr lang="en-US" sz="6000" dirty="0">
              <a:solidFill>
                <a:srgbClr val="D60093"/>
              </a:solidFill>
              <a:latin typeface="Ray ExtraBlack" panose="02000504000000020004" pitchFamily="2" charset="-78"/>
              <a:cs typeface="Ray ExtraBlack" panose="02000504000000020004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7417"/>
            <a:ext cx="9144000" cy="5801784"/>
          </a:xfrm>
        </p:spPr>
        <p:txBody>
          <a:bodyPr/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fa-IR" sz="2700" dirty="0" smtClean="0">
                <a:solidFill>
                  <a:srgbClr val="FF0066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شایعه: </a:t>
            </a:r>
            <a:r>
              <a:rPr lang="fa-IR" sz="2700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26 شهریور روز تولد کمبوجیه پسر کوروش کبیر در تقویم هخامنشی</a:t>
            </a:r>
            <a:br>
              <a:rPr lang="fa-IR" sz="2700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</a:br>
            <a:r>
              <a:rPr lang="fa-IR" sz="2700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روز پسر نامیده می‌شد! این روز بر پسران سرزمینم مبارک...</a:t>
            </a:r>
          </a:p>
          <a:p>
            <a:pPr marL="0" indent="0" algn="ctr" rtl="1">
              <a:lnSpc>
                <a:spcPct val="100000"/>
              </a:lnSpc>
              <a:buNone/>
            </a:pPr>
            <a:r>
              <a:rPr lang="fa-IR" sz="2700" dirty="0" smtClean="0">
                <a:solidFill>
                  <a:srgbClr val="9A9600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پاسخ: </a:t>
            </a:r>
            <a:r>
              <a:rPr lang="fa-IR" sz="2700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این شایعه هیچ سند تاریخی ندارد. واقعیت: </a:t>
            </a:r>
            <a:r>
              <a:rPr lang="fa-IR" sz="2700" dirty="0">
                <a:solidFill>
                  <a:schemeClr val="accent5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م</a:t>
            </a:r>
            <a:r>
              <a:rPr lang="fa-IR" sz="2700" dirty="0" smtClean="0">
                <a:solidFill>
                  <a:schemeClr val="accent5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نابع ایرانی هیچ گاه از کمبوجیه اسم نبردند. اما منابع یونانی از او به عنوان یک بیمار روانیِ آدمکش</a:t>
            </a:r>
            <a:br>
              <a:rPr lang="fa-IR" sz="2700" dirty="0" smtClean="0">
                <a:solidFill>
                  <a:schemeClr val="accent5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</a:br>
            <a:r>
              <a:rPr lang="fa-IR" sz="2700" dirty="0" smtClean="0">
                <a:solidFill>
                  <a:schemeClr val="accent5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یاد کردند که برادر خود (بردیا) را کشت و با خواهرِ خود (آتوسا) همبستر شد. </a:t>
            </a:r>
            <a:r>
              <a:rPr lang="fa-IR" dirty="0" smtClean="0">
                <a:solidFill>
                  <a:srgbClr val="FF0066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رسانه‌های استعماری می‌کوشند چنین اشخاصی را به عنوان الگو و نماد هویت به خورد جوانان ما بدهند. </a:t>
            </a:r>
            <a:endParaRPr lang="en-US" dirty="0">
              <a:solidFill>
                <a:srgbClr val="FF0066"/>
              </a:solidFill>
              <a:latin typeface="Ray ExtraBold" panose="02000504000000020004" pitchFamily="2" charset="-78"/>
              <a:cs typeface="Ray ExtraBold" panose="02000504000000020004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4992624"/>
            <a:ext cx="9144000" cy="41513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948"/>
            <a:ext cx="1134006" cy="1070695"/>
          </a:xfrm>
          <a:prstGeom prst="rect">
            <a:avLst/>
          </a:prstGeom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61" y="5994068"/>
            <a:ext cx="774054" cy="328028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1357022" y="5994068"/>
            <a:ext cx="1728152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i="1" dirty="0" err="1" smtClean="0">
                <a:solidFill>
                  <a:schemeClr val="bg1"/>
                </a:solidFill>
                <a:latin typeface="+mn-lt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i="1" dirty="0">
              <a:solidFill>
                <a:schemeClr val="bg1"/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1392" y="8601396"/>
            <a:ext cx="17652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chemeClr val="bg1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اسناد: </a:t>
            </a:r>
            <a:r>
              <a:rPr lang="en-US" sz="1900" b="1" dirty="0" smtClean="0">
                <a:solidFill>
                  <a:schemeClr val="accent4"/>
                </a:solidFill>
                <a:cs typeface="Ray ExtraBold" panose="02000504000000020004" pitchFamily="2" charset="-78"/>
              </a:rPr>
              <a:t>w57.ir/k6</a:t>
            </a:r>
            <a:endParaRPr lang="fa-IR" sz="1900" b="1" dirty="0">
              <a:solidFill>
                <a:schemeClr val="accent4"/>
              </a:solidFill>
              <a:cs typeface="Ray ExtraBold" panose="0200050400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90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3509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Aharoni</vt:lpstr>
      <vt:lpstr>Arial</vt:lpstr>
      <vt:lpstr>Calibri</vt:lpstr>
      <vt:lpstr>Calibri Light</vt:lpstr>
      <vt:lpstr>Ray ExtraBlack</vt:lpstr>
      <vt:lpstr>Ray ExtraBold</vt:lpstr>
      <vt:lpstr>Office Theme</vt:lpstr>
      <vt:lpstr>روز   پسر   در   تقویم  هخامنشی؟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350</cp:revision>
  <dcterms:created xsi:type="dcterms:W3CDTF">2020-07-01T15:42:19Z</dcterms:created>
  <dcterms:modified xsi:type="dcterms:W3CDTF">2020-09-16T05:29:02Z</dcterms:modified>
</cp:coreProperties>
</file>