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7" r:id="rId2"/>
  </p:sldIdLst>
  <p:sldSz cx="9144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CB00"/>
    <a:srgbClr val="AEAB46"/>
    <a:srgbClr val="9A9600"/>
    <a:srgbClr val="B8B400"/>
    <a:srgbClr val="D60093"/>
    <a:srgbClr val="007DDA"/>
    <a:srgbClr val="FF0066"/>
    <a:srgbClr val="969200"/>
    <a:srgbClr val="F3F3F3"/>
    <a:srgbClr val="A8A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3" d="100"/>
          <a:sy n="53" d="100"/>
        </p:scale>
        <p:origin x="111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67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399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839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08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434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245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34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486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564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567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879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357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30805"/>
            <a:ext cx="9144000" cy="1250524"/>
          </a:xfrm>
        </p:spPr>
        <p:txBody>
          <a:bodyPr>
            <a:normAutofit/>
          </a:bodyPr>
          <a:lstStyle/>
          <a:p>
            <a:pPr algn="ctr" rtl="1"/>
            <a:r>
              <a:rPr lang="fa-IR" sz="6300" dirty="0" smtClean="0">
                <a:solidFill>
                  <a:srgbClr val="D60093"/>
                </a:solidFill>
                <a:cs typeface="2  Titr" panose="00000700000000000000" pitchFamily="2" charset="-78"/>
              </a:rPr>
              <a:t>ارسطو، بدگویی از هخامنشیان</a:t>
            </a:r>
            <a:endParaRPr lang="en-US" sz="6300" dirty="0">
              <a:solidFill>
                <a:srgbClr val="D60093"/>
              </a:solidFill>
              <a:cs typeface="2 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571" y="5120640"/>
            <a:ext cx="5868429" cy="4187440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0" y="1524000"/>
            <a:ext cx="9144000" cy="58320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a-IR" sz="3000" dirty="0" smtClean="0">
                <a:cs typeface="2  Titr" panose="00000700000000000000" pitchFamily="2" charset="-78"/>
              </a:rPr>
              <a:t>ارسطو، </a:t>
            </a:r>
            <a:r>
              <a:rPr lang="fa-IR" sz="3000" dirty="0" smtClean="0">
                <a:solidFill>
                  <a:srgbClr val="A8A400"/>
                </a:solidFill>
                <a:cs typeface="2  Titr" panose="00000700000000000000" pitchFamily="2" charset="-78"/>
              </a:rPr>
              <a:t>فیلسوف یونانی در قرن 4 پیش از میلاد</a:t>
            </a:r>
            <a:r>
              <a:rPr lang="fa-IR" sz="3000" dirty="0" smtClean="0">
                <a:cs typeface="2  Titr" panose="00000700000000000000" pitchFamily="2" charset="-78"/>
              </a:rPr>
              <a:t> در آثار خود از هخامنشیان بدگویی کرده است. او که هم‌عصر حکومت هخامنشی بود، </a:t>
            </a:r>
            <a:r>
              <a:rPr lang="fa-IR" sz="3000" dirty="0" smtClean="0">
                <a:solidFill>
                  <a:srgbClr val="0081E2"/>
                </a:solidFill>
                <a:cs typeface="2  Titr" panose="00000700000000000000" pitchFamily="2" charset="-78"/>
              </a:rPr>
              <a:t>نسبت به روش هخامنشیان در موضوع تربیت فرزند اعتراض کرده و می‌نویسد: </a:t>
            </a:r>
            <a:r>
              <a:rPr lang="fa-IR" sz="3000" dirty="0" smtClean="0">
                <a:solidFill>
                  <a:srgbClr val="FF0066"/>
                </a:solidFill>
                <a:cs typeface="2  Titr" panose="00000700000000000000" pitchFamily="2" charset="-78"/>
              </a:rPr>
              <a:t>آنان با فرزندان خود مانند برده رفتار می‌کنند. </a:t>
            </a:r>
            <a:r>
              <a:rPr lang="fa-IR" sz="3000" dirty="0" smtClean="0">
                <a:cs typeface="2  Titr" panose="00000700000000000000" pitchFamily="2" charset="-78"/>
              </a:rPr>
              <a:t>(اخلاق نیکوماخوسی، کتاب 8، بند 10)</a:t>
            </a:r>
          </a:p>
          <a:p>
            <a:pPr marL="0" indent="0" algn="ctr" rtl="1">
              <a:lnSpc>
                <a:spcPct val="100000"/>
              </a:lnSpc>
              <a:buFont typeface="Arial" panose="020B0604020202020204" pitchFamily="34" charset="0"/>
              <a:buNone/>
            </a:pPr>
            <a:endParaRPr lang="fa-IR" sz="100" dirty="0" smtClean="0">
              <a:cs typeface="2  Titr" panose="00000700000000000000" pitchFamily="2" charset="-78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400" i="1" dirty="0" smtClean="0">
                <a:solidFill>
                  <a:srgbClr val="9692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Aristotle: among the Persians the rule of the father </a:t>
            </a:r>
            <a:r>
              <a:rPr lang="en-US" sz="2400" i="1" dirty="0" err="1" smtClean="0">
                <a:solidFill>
                  <a:srgbClr val="9692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istyrannical</a:t>
            </a:r>
            <a:r>
              <a:rPr lang="en-US" sz="2400" i="1" dirty="0" smtClean="0">
                <a:solidFill>
                  <a:srgbClr val="9692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sz="2400" i="1" dirty="0" smtClean="0">
                <a:solidFill>
                  <a:srgbClr val="9692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i="1" dirty="0" smtClean="0">
                <a:solidFill>
                  <a:srgbClr val="9692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use their sons as slaves</a:t>
            </a:r>
            <a:r>
              <a:rPr lang="en-US" sz="2400" i="1" dirty="0">
                <a:solidFill>
                  <a:srgbClr val="9692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(The </a:t>
            </a:r>
            <a:r>
              <a:rPr lang="en-US" sz="2400" i="1" dirty="0" err="1">
                <a:solidFill>
                  <a:srgbClr val="9692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Nicomachean</a:t>
            </a:r>
            <a:r>
              <a:rPr lang="en-US" sz="2400" i="1" dirty="0">
                <a:solidFill>
                  <a:srgbClr val="9692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Ethics, 8:10)</a:t>
            </a:r>
            <a:endParaRPr lang="en-US" sz="2400" i="1" dirty="0" smtClean="0">
              <a:solidFill>
                <a:srgbClr val="9692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rtl="1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sz="3000" dirty="0">
              <a:cs typeface="2  Titr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127248" y="5120640"/>
            <a:ext cx="292608" cy="46184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6874082" y="5326572"/>
            <a:ext cx="2722710" cy="306132"/>
          </a:xfrm>
          <a:prstGeom prst="rect">
            <a:avLst/>
          </a:prstGeom>
          <a:noFill/>
          <a:ln>
            <a:noFill/>
          </a:ln>
          <a:effectLst>
            <a:glow rad="508000">
              <a:schemeClr val="tx1">
                <a:alpha val="60000"/>
              </a:schemeClr>
            </a:glo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i="1" dirty="0" smtClean="0">
                <a:solidFill>
                  <a:schemeClr val="bg1"/>
                </a:solidFill>
                <a:effectLst>
                  <a:glow rad="254000">
                    <a:schemeClr val="tx1"/>
                  </a:glo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Adyannet.com</a:t>
            </a:r>
            <a:endParaRPr lang="en-US" sz="2400" b="1" i="1" dirty="0">
              <a:solidFill>
                <a:schemeClr val="bg1"/>
              </a:solidFill>
              <a:effectLst>
                <a:glow rad="254000">
                  <a:schemeClr val="tx1"/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20640"/>
            <a:ext cx="3346704" cy="425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8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3392</TotalTime>
  <Words>76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Batang</vt:lpstr>
      <vt:lpstr>2  Titr</vt:lpstr>
      <vt:lpstr>Arial</vt:lpstr>
      <vt:lpstr>Calibri</vt:lpstr>
      <vt:lpstr>Calibri Light</vt:lpstr>
      <vt:lpstr>Times New Roman</vt:lpstr>
      <vt:lpstr>Office Theme</vt:lpstr>
      <vt:lpstr>ارسطو، بدگویی از هخامنشیان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عقب ‌مانده ‌ترین حکومت</dc:title>
  <dc:creator>Mehdi</dc:creator>
  <cp:lastModifiedBy>Mehdi</cp:lastModifiedBy>
  <cp:revision>332</cp:revision>
  <dcterms:created xsi:type="dcterms:W3CDTF">2020-07-01T15:42:19Z</dcterms:created>
  <dcterms:modified xsi:type="dcterms:W3CDTF">2020-09-14T16:16:21Z</dcterms:modified>
</cp:coreProperties>
</file>