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CB00"/>
    <a:srgbClr val="AEAB46"/>
    <a:srgbClr val="9A9600"/>
    <a:srgbClr val="B8B400"/>
    <a:srgbClr val="D60093"/>
    <a:srgbClr val="007DDA"/>
    <a:srgbClr val="FF0066"/>
    <a:srgbClr val="969200"/>
    <a:srgbClr val="F3F3F3"/>
    <a:srgbClr val="A8A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6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3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8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3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4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4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8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56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6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7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5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jp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rgbClr val="0B464E"/>
          </a:fgClr>
          <a:bgClr>
            <a:srgbClr val="144D5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0974" y="264632"/>
            <a:ext cx="91440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7500" dirty="0" smtClean="0">
                <a:solidFill>
                  <a:srgbClr val="FFFF00"/>
                </a:solidFill>
                <a:cs typeface="2  Titr" panose="00000700000000000000" pitchFamily="2" charset="-78"/>
              </a:rPr>
              <a:t>انوشیروان </a:t>
            </a:r>
            <a:r>
              <a:rPr lang="fa-IR" sz="7500" dirty="0" smtClean="0">
                <a:solidFill>
                  <a:schemeClr val="bg1"/>
                </a:solidFill>
                <a:cs typeface="2  Titr" panose="00000700000000000000" pitchFamily="2" charset="-78"/>
              </a:rPr>
              <a:t>و اعدام مَزدک</a:t>
            </a:r>
            <a:endParaRPr lang="en-US" sz="75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69555" y="7537291"/>
            <a:ext cx="8804890" cy="1368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05000"/>
              </a:lnSpc>
            </a:pPr>
            <a:r>
              <a:rPr lang="fa-IR" sz="2600" dirty="0" smtClean="0">
                <a:solidFill>
                  <a:prstClr val="white"/>
                </a:solidFill>
                <a:cs typeface="2  Titr" panose="00000700000000000000" pitchFamily="2" charset="-78"/>
              </a:rPr>
              <a:t>اعدام مجرمین، یک قانون ایرانی است. به دستور </a:t>
            </a:r>
            <a:r>
              <a:rPr lang="fa-IR" sz="2600" dirty="0" smtClean="0">
                <a:solidFill>
                  <a:srgbClr val="FDFD04"/>
                </a:solidFill>
                <a:cs typeface="2  Titr" panose="00000700000000000000" pitchFamily="2" charset="-78"/>
              </a:rPr>
              <a:t>انوشیروان پادشاه ساسانی</a:t>
            </a:r>
            <a:r>
              <a:rPr lang="fa-IR" sz="2600" dirty="0" smtClean="0">
                <a:solidFill>
                  <a:prstClr val="white"/>
                </a:solidFill>
                <a:cs typeface="2  Titr" panose="00000700000000000000" pitchFamily="2" charset="-78"/>
              </a:rPr>
              <a:t>، </a:t>
            </a:r>
            <a:r>
              <a:rPr lang="fa-IR" sz="2600" dirty="0" smtClean="0">
                <a:solidFill>
                  <a:srgbClr val="FDFD04"/>
                </a:solidFill>
                <a:cs typeface="2  Titr" panose="00000700000000000000" pitchFamily="2" charset="-78"/>
              </a:rPr>
              <a:t>مزدک و 100 هزار نفر از پیروان او به جرم اقدام بر ضد حکومت ساسانی اعدام شدند. </a:t>
            </a:r>
            <a:r>
              <a:rPr lang="fa-IR" sz="2600" dirty="0" smtClean="0">
                <a:solidFill>
                  <a:prstClr val="white"/>
                </a:solidFill>
                <a:cs typeface="2  Titr" panose="00000700000000000000" pitchFamily="2" charset="-78"/>
              </a:rPr>
              <a:t>برخی را به دار آویخته و برخی را گردن زدند: </a:t>
            </a:r>
            <a:r>
              <a:rPr lang="en-US" sz="2700" b="1" dirty="0" smtClean="0">
                <a:solidFill>
                  <a:prstClr val="white"/>
                </a:solidFill>
                <a:cs typeface="2  Titr" panose="00000700000000000000" pitchFamily="2" charset="-78"/>
              </a:rPr>
              <a:t>w57.ir/</a:t>
            </a:r>
            <a:r>
              <a:rPr lang="en-US" sz="2700" b="1" dirty="0" err="1" smtClean="0">
                <a:solidFill>
                  <a:prstClr val="white"/>
                </a:solidFill>
                <a:cs typeface="2  Titr" panose="00000700000000000000" pitchFamily="2" charset="-78"/>
              </a:rPr>
              <a:t>maz</a:t>
            </a:r>
            <a:endParaRPr lang="en-US" sz="2700" b="1" dirty="0">
              <a:solidFill>
                <a:srgbClr val="FFFF0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4432"/>
            <a:ext cx="9144000" cy="5708314"/>
          </a:xfrm>
          <a:prstGeom prst="rect">
            <a:avLst/>
          </a:prstGeom>
        </p:spPr>
      </p:pic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312791"/>
              </p:ext>
            </p:extLst>
          </p:nvPr>
        </p:nvGraphicFramePr>
        <p:xfrm>
          <a:off x="-294062" y="1637871"/>
          <a:ext cx="9835116" cy="73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46" name="Image" r:id="rId4" imgW="15199920" imgH="88560" progId="Photoshop.Image.11">
                  <p:embed/>
                </p:oleObj>
              </mc:Choice>
              <mc:Fallback>
                <p:oleObj name="Image" r:id="rId4" imgW="15199920" imgH="88560" progId="Photoshop.Image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294062" y="1637871"/>
                        <a:ext cx="9835116" cy="73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257501"/>
              </p:ext>
            </p:extLst>
          </p:nvPr>
        </p:nvGraphicFramePr>
        <p:xfrm>
          <a:off x="-453134" y="7382746"/>
          <a:ext cx="9835116" cy="73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47" name="Image" r:id="rId6" imgW="15199920" imgH="88560" progId="Photoshop.Image.11">
                  <p:embed/>
                </p:oleObj>
              </mc:Choice>
              <mc:Fallback>
                <p:oleObj name="Image" r:id="rId6" imgW="15199920" imgH="88560" progId="Photoshop.Image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453134" y="7382746"/>
                        <a:ext cx="9835116" cy="73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50974" y="52944"/>
            <a:ext cx="9042052" cy="9024381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effectLst>
                <a:glow rad="127000">
                  <a:srgbClr val="144D56">
                    <a:alpha val="95000"/>
                  </a:srgbClr>
                </a:glow>
              </a:effectLst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070" y="2907878"/>
            <a:ext cx="679092" cy="28778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052" y="1872809"/>
            <a:ext cx="1139484" cy="1075868"/>
          </a:xfrm>
          <a:prstGeom prst="rect">
            <a:avLst/>
          </a:prstGeom>
          <a:effectLst/>
        </p:spPr>
      </p:pic>
      <p:sp>
        <p:nvSpPr>
          <p:cNvPr id="35" name="Title 1"/>
          <p:cNvSpPr txBox="1">
            <a:spLocks/>
          </p:cNvSpPr>
          <p:nvPr/>
        </p:nvSpPr>
        <p:spPr>
          <a:xfrm>
            <a:off x="8020627" y="2919104"/>
            <a:ext cx="2722710" cy="30613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err="1" smtClean="0">
                <a:solidFill>
                  <a:prstClr val="white"/>
                </a:solidFill>
                <a:latin typeface="Calibri Light" panose="020F0302020204030204" pitchFamily="34" charset="0"/>
                <a:ea typeface="Batang" panose="02030600000101010101" pitchFamily="18" charset="-127"/>
                <a:cs typeface="Aharoni" panose="02010803020104030203" pitchFamily="2" charset="-79"/>
              </a:rPr>
              <a:t>ir_bastan</a:t>
            </a:r>
            <a:endParaRPr lang="en-US" sz="1700" b="1" dirty="0">
              <a:solidFill>
                <a:prstClr val="white"/>
              </a:solidFill>
              <a:latin typeface="Calibri Light" panose="020F030202020403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93555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3366</TotalTime>
  <Words>49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Batang</vt:lpstr>
      <vt:lpstr>2  Titr</vt:lpstr>
      <vt:lpstr>Aharoni</vt:lpstr>
      <vt:lpstr>Arial</vt:lpstr>
      <vt:lpstr>Calibri</vt:lpstr>
      <vt:lpstr>Calibri Light</vt:lpstr>
      <vt:lpstr>Office Theme</vt:lpstr>
      <vt:lpstr>Image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عقب ‌مانده ‌ترین حکومت</dc:title>
  <dc:creator>Mehdi</dc:creator>
  <cp:lastModifiedBy>Mehdi</cp:lastModifiedBy>
  <cp:revision>330</cp:revision>
  <dcterms:created xsi:type="dcterms:W3CDTF">2020-07-01T15:42:19Z</dcterms:created>
  <dcterms:modified xsi:type="dcterms:W3CDTF">2020-09-14T11:35:06Z</dcterms:modified>
</cp:coreProperties>
</file>