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</p:sldIdLst>
  <p:sldSz cx="15243175" cy="9912350"/>
  <p:notesSz cx="9144000" cy="6858000"/>
  <p:defaultTextStyle>
    <a:defPPr>
      <a:defRPr lang="en-US"/>
    </a:defPPr>
    <a:lvl1pPr marL="0" algn="l" defTabSz="143790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18952" algn="l" defTabSz="143790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37904" algn="l" defTabSz="143790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56856" algn="l" defTabSz="143790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875807" algn="l" defTabSz="143790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594759" algn="l" defTabSz="143790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13711" algn="l" defTabSz="143790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32663" algn="l" defTabSz="143790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751614" algn="l" defTabSz="143790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122">
          <p15:clr>
            <a:srgbClr val="A4A3A4"/>
          </p15:clr>
        </p15:guide>
        <p15:guide id="2" pos="480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33"/>
    <a:srgbClr val="ACC5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7" autoAdjust="0"/>
    <p:restoredTop sz="94660"/>
  </p:normalViewPr>
  <p:slideViewPr>
    <p:cSldViewPr>
      <p:cViewPr>
        <p:scale>
          <a:sx n="50" d="100"/>
          <a:sy n="50" d="100"/>
        </p:scale>
        <p:origin x="-810" y="-42"/>
      </p:cViewPr>
      <p:guideLst>
        <p:guide orient="horz" pos="3122"/>
        <p:guide pos="480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239" y="3079256"/>
            <a:ext cx="12956699" cy="212473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477" y="5616999"/>
            <a:ext cx="10670223" cy="253315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189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379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568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8758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594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137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326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7516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051302" y="396954"/>
            <a:ext cx="3429715" cy="84576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159" y="396954"/>
            <a:ext cx="10035091" cy="845762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4107" y="6369605"/>
            <a:ext cx="12956699" cy="1968703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4107" y="4201280"/>
            <a:ext cx="12956699" cy="2168325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1895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37904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3pPr>
            <a:lvl4pPr marL="2156856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87580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59475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137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3266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751614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160" y="2312884"/>
            <a:ext cx="6732402" cy="6541693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48614" y="2312884"/>
            <a:ext cx="6732402" cy="6541693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159" y="2218807"/>
            <a:ext cx="6735049" cy="924693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952" indent="0">
              <a:buNone/>
              <a:defRPr sz="3200" b="1"/>
            </a:lvl2pPr>
            <a:lvl3pPr marL="1437904" indent="0">
              <a:buNone/>
              <a:defRPr sz="2900" b="1"/>
            </a:lvl3pPr>
            <a:lvl4pPr marL="2156856" indent="0">
              <a:buNone/>
              <a:defRPr sz="2600" b="1"/>
            </a:lvl4pPr>
            <a:lvl5pPr marL="2875807" indent="0">
              <a:buNone/>
              <a:defRPr sz="2600" b="1"/>
            </a:lvl5pPr>
            <a:lvl6pPr marL="3594759" indent="0">
              <a:buNone/>
              <a:defRPr sz="2600" b="1"/>
            </a:lvl6pPr>
            <a:lvl7pPr marL="4313711" indent="0">
              <a:buNone/>
              <a:defRPr sz="2600" b="1"/>
            </a:lvl7pPr>
            <a:lvl8pPr marL="5032663" indent="0">
              <a:buNone/>
              <a:defRPr sz="2600" b="1"/>
            </a:lvl8pPr>
            <a:lvl9pPr marL="5751614" indent="0">
              <a:buNone/>
              <a:defRPr sz="2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2159" y="3143500"/>
            <a:ext cx="6735049" cy="571107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43322" y="2218807"/>
            <a:ext cx="6737695" cy="924693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952" indent="0">
              <a:buNone/>
              <a:defRPr sz="3200" b="1"/>
            </a:lvl2pPr>
            <a:lvl3pPr marL="1437904" indent="0">
              <a:buNone/>
              <a:defRPr sz="2900" b="1"/>
            </a:lvl3pPr>
            <a:lvl4pPr marL="2156856" indent="0">
              <a:buNone/>
              <a:defRPr sz="2600" b="1"/>
            </a:lvl4pPr>
            <a:lvl5pPr marL="2875807" indent="0">
              <a:buNone/>
              <a:defRPr sz="2600" b="1"/>
            </a:lvl5pPr>
            <a:lvl6pPr marL="3594759" indent="0">
              <a:buNone/>
              <a:defRPr sz="2600" b="1"/>
            </a:lvl6pPr>
            <a:lvl7pPr marL="4313711" indent="0">
              <a:buNone/>
              <a:defRPr sz="2600" b="1"/>
            </a:lvl7pPr>
            <a:lvl8pPr marL="5032663" indent="0">
              <a:buNone/>
              <a:defRPr sz="2600" b="1"/>
            </a:lvl8pPr>
            <a:lvl9pPr marL="5751614" indent="0">
              <a:buNone/>
              <a:defRPr sz="2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43322" y="3143500"/>
            <a:ext cx="6737695" cy="571107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160" y="394660"/>
            <a:ext cx="5014900" cy="1679592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59659" y="394659"/>
            <a:ext cx="8521358" cy="8459917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160" y="2074254"/>
            <a:ext cx="5014900" cy="6780324"/>
          </a:xfrm>
        </p:spPr>
        <p:txBody>
          <a:bodyPr/>
          <a:lstStyle>
            <a:lvl1pPr marL="0" indent="0">
              <a:buNone/>
              <a:defRPr sz="2200"/>
            </a:lvl1pPr>
            <a:lvl2pPr marL="718952" indent="0">
              <a:buNone/>
              <a:defRPr sz="1900"/>
            </a:lvl2pPr>
            <a:lvl3pPr marL="1437904" indent="0">
              <a:buNone/>
              <a:defRPr sz="1600"/>
            </a:lvl3pPr>
            <a:lvl4pPr marL="2156856" indent="0">
              <a:buNone/>
              <a:defRPr sz="1400"/>
            </a:lvl4pPr>
            <a:lvl5pPr marL="2875807" indent="0">
              <a:buNone/>
              <a:defRPr sz="1400"/>
            </a:lvl5pPr>
            <a:lvl6pPr marL="3594759" indent="0">
              <a:buNone/>
              <a:defRPr sz="1400"/>
            </a:lvl6pPr>
            <a:lvl7pPr marL="4313711" indent="0">
              <a:buNone/>
              <a:defRPr sz="1400"/>
            </a:lvl7pPr>
            <a:lvl8pPr marL="5032663" indent="0">
              <a:buNone/>
              <a:defRPr sz="1400"/>
            </a:lvl8pPr>
            <a:lvl9pPr marL="5751614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87770" y="6938645"/>
            <a:ext cx="9145905" cy="819147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87770" y="885689"/>
            <a:ext cx="9145905" cy="5947410"/>
          </a:xfrm>
        </p:spPr>
        <p:txBody>
          <a:bodyPr/>
          <a:lstStyle>
            <a:lvl1pPr marL="0" indent="0">
              <a:buNone/>
              <a:defRPr sz="5000"/>
            </a:lvl1pPr>
            <a:lvl2pPr marL="718952" indent="0">
              <a:buNone/>
              <a:defRPr sz="4400"/>
            </a:lvl2pPr>
            <a:lvl3pPr marL="1437904" indent="0">
              <a:buNone/>
              <a:defRPr sz="3800"/>
            </a:lvl3pPr>
            <a:lvl4pPr marL="2156856" indent="0">
              <a:buNone/>
              <a:defRPr sz="3200"/>
            </a:lvl4pPr>
            <a:lvl5pPr marL="2875807" indent="0">
              <a:buNone/>
              <a:defRPr sz="3200"/>
            </a:lvl5pPr>
            <a:lvl6pPr marL="3594759" indent="0">
              <a:buNone/>
              <a:defRPr sz="3200"/>
            </a:lvl6pPr>
            <a:lvl7pPr marL="4313711" indent="0">
              <a:buNone/>
              <a:defRPr sz="3200"/>
            </a:lvl7pPr>
            <a:lvl8pPr marL="5032663" indent="0">
              <a:buNone/>
              <a:defRPr sz="3200"/>
            </a:lvl8pPr>
            <a:lvl9pPr marL="5751614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87770" y="7757790"/>
            <a:ext cx="9145905" cy="1163324"/>
          </a:xfrm>
        </p:spPr>
        <p:txBody>
          <a:bodyPr/>
          <a:lstStyle>
            <a:lvl1pPr marL="0" indent="0">
              <a:buNone/>
              <a:defRPr sz="2200"/>
            </a:lvl1pPr>
            <a:lvl2pPr marL="718952" indent="0">
              <a:buNone/>
              <a:defRPr sz="1900"/>
            </a:lvl2pPr>
            <a:lvl3pPr marL="1437904" indent="0">
              <a:buNone/>
              <a:defRPr sz="1600"/>
            </a:lvl3pPr>
            <a:lvl4pPr marL="2156856" indent="0">
              <a:buNone/>
              <a:defRPr sz="1400"/>
            </a:lvl4pPr>
            <a:lvl5pPr marL="2875807" indent="0">
              <a:buNone/>
              <a:defRPr sz="1400"/>
            </a:lvl5pPr>
            <a:lvl6pPr marL="3594759" indent="0">
              <a:buNone/>
              <a:defRPr sz="1400"/>
            </a:lvl6pPr>
            <a:lvl7pPr marL="4313711" indent="0">
              <a:buNone/>
              <a:defRPr sz="1400"/>
            </a:lvl7pPr>
            <a:lvl8pPr marL="5032663" indent="0">
              <a:buNone/>
              <a:defRPr sz="1400"/>
            </a:lvl8pPr>
            <a:lvl9pPr marL="5751614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159" y="396954"/>
            <a:ext cx="13718857" cy="1652058"/>
          </a:xfrm>
          <a:prstGeom prst="rect">
            <a:avLst/>
          </a:prstGeom>
        </p:spPr>
        <p:txBody>
          <a:bodyPr vert="horz" lIns="143791" tIns="71895" rIns="143791" bIns="71895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159" y="2312884"/>
            <a:ext cx="13718857" cy="6541693"/>
          </a:xfrm>
          <a:prstGeom prst="rect">
            <a:avLst/>
          </a:prstGeom>
        </p:spPr>
        <p:txBody>
          <a:bodyPr vert="horz" lIns="143791" tIns="71895" rIns="143791" bIns="7189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2159" y="9187281"/>
            <a:ext cx="3556741" cy="527741"/>
          </a:xfrm>
          <a:prstGeom prst="rect">
            <a:avLst/>
          </a:prstGeom>
        </p:spPr>
        <p:txBody>
          <a:bodyPr vert="horz" lIns="143791" tIns="71895" rIns="143791" bIns="71895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08085" y="9187281"/>
            <a:ext cx="4827006" cy="527741"/>
          </a:xfrm>
          <a:prstGeom prst="rect">
            <a:avLst/>
          </a:prstGeom>
        </p:spPr>
        <p:txBody>
          <a:bodyPr vert="horz" lIns="143791" tIns="71895" rIns="143791" bIns="71895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24275" y="9187281"/>
            <a:ext cx="3556741" cy="527741"/>
          </a:xfrm>
          <a:prstGeom prst="rect">
            <a:avLst/>
          </a:prstGeom>
        </p:spPr>
        <p:txBody>
          <a:bodyPr vert="horz" lIns="143791" tIns="71895" rIns="143791" bIns="71895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37904" rtl="0" eaLnBrk="1" latinLnBrk="0" hangingPunct="1">
        <a:spcBef>
          <a:spcPct val="0"/>
        </a:spcBef>
        <a:buNone/>
        <a:defRPr sz="6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39214" indent="-539214" algn="l" defTabSz="1437904" rtl="0" eaLnBrk="1" latinLnBrk="0" hangingPunct="1">
        <a:spcBef>
          <a:spcPct val="20000"/>
        </a:spcBef>
        <a:buFont typeface="Arial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1pPr>
      <a:lvl2pPr marL="1168296" indent="-449345" algn="l" defTabSz="143790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797380" indent="-359476" algn="l" defTabSz="143790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16331" indent="-359476" algn="l" defTabSz="143790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35283" indent="-359476" algn="l" defTabSz="143790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54235" indent="-359476" algn="l" defTabSz="143790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673187" indent="-359476" algn="l" defTabSz="143790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392138" indent="-359476" algn="l" defTabSz="143790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11090" indent="-359476" algn="l" defTabSz="143790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3790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18952" algn="l" defTabSz="143790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37904" algn="l" defTabSz="143790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56856" algn="l" defTabSz="143790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875807" algn="l" defTabSz="143790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594759" algn="l" defTabSz="143790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13711" algn="l" defTabSz="143790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32663" algn="l" defTabSz="143790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751614" algn="l" defTabSz="143790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" y="7165975"/>
            <a:ext cx="15243175" cy="2590800"/>
          </a:xfrm>
        </p:spPr>
        <p:txBody>
          <a:bodyPr>
            <a:normAutofit/>
          </a:bodyPr>
          <a:lstStyle/>
          <a:p>
            <a:pPr marL="0" indent="0" algn="ctr" rtl="1">
              <a:buNone/>
            </a:pPr>
            <a:r>
              <a:rPr lang="fa-IR" sz="4400" dirty="0" smtClean="0">
                <a:solidFill>
                  <a:schemeClr val="accent3">
                    <a:lumMod val="50000"/>
                  </a:schemeClr>
                </a:solidFill>
                <a:cs typeface="2  Titr" pitchFamily="2" charset="-78"/>
              </a:rPr>
              <a:t>ضاحي خلفان از مقامات ارشد امارات: </a:t>
            </a:r>
          </a:p>
          <a:p>
            <a:pPr marL="0" indent="0" algn="ctr" rtl="1">
              <a:buNone/>
            </a:pPr>
            <a:r>
              <a:rPr lang="fa-IR" sz="4600" dirty="0" smtClean="0">
                <a:solidFill>
                  <a:srgbClr val="FF0000"/>
                </a:solidFill>
                <a:cs typeface="2  Titr" pitchFamily="2" charset="-78"/>
              </a:rPr>
              <a:t>ترامپ در مقابل کشورهای عربی، شیر است و در مقابل ایران، خرگوش!</a:t>
            </a:r>
            <a:br>
              <a:rPr lang="fa-IR" sz="4600" dirty="0" smtClean="0">
                <a:solidFill>
                  <a:srgbClr val="FF0000"/>
                </a:solidFill>
                <a:cs typeface="2  Titr" pitchFamily="2" charset="-78"/>
              </a:rPr>
            </a:br>
            <a:r>
              <a:rPr lang="fa-IR" sz="1000" dirty="0" smtClean="0">
                <a:solidFill>
                  <a:srgbClr val="FF0000"/>
                </a:solidFill>
                <a:cs typeface="2  Titr" pitchFamily="2" charset="-78"/>
              </a:rPr>
              <a:t>   </a:t>
            </a:r>
          </a:p>
          <a:p>
            <a:pPr marL="0" indent="0" algn="ctr" rtl="1">
              <a:buNone/>
            </a:pPr>
            <a:r>
              <a:rPr lang="fa-IR" sz="2600" dirty="0" smtClean="0">
                <a:cs typeface="2  Titr" pitchFamily="2" charset="-78"/>
              </a:rPr>
              <a:t>ایران با پرچم ولایت فقیه هر روز قوی‌تر می‌شود. آیا وقت آن نرسیده که دوستداران کورش و زرتشت </a:t>
            </a:r>
            <a:r>
              <a:rPr lang="fa-IR" sz="2600" dirty="0" smtClean="0">
                <a:cs typeface="2  Titr" pitchFamily="2" charset="-78"/>
              </a:rPr>
              <a:t>از </a:t>
            </a:r>
            <a:r>
              <a:rPr lang="fa-IR" sz="2600" dirty="0" smtClean="0">
                <a:cs typeface="2  Titr" pitchFamily="2" charset="-78"/>
              </a:rPr>
              <a:t>ولایت فقیه حمایت </a:t>
            </a:r>
            <a:r>
              <a:rPr lang="fa-IR" sz="2600" dirty="0" smtClean="0">
                <a:cs typeface="2  Titr" pitchFamily="2" charset="-78"/>
              </a:rPr>
              <a:t>کنند؟</a:t>
            </a:r>
            <a:endParaRPr lang="en-US" sz="2600" dirty="0">
              <a:cs typeface="2  Titr" pitchFamily="2" charset="-78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7" y="384175"/>
            <a:ext cx="14401800" cy="6477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3615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491</TotalTime>
  <Words>22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mehdi</dc:creator>
  <cp:lastModifiedBy>iliaco</cp:lastModifiedBy>
  <cp:revision>61</cp:revision>
  <dcterms:created xsi:type="dcterms:W3CDTF">2006-08-16T00:00:00Z</dcterms:created>
  <dcterms:modified xsi:type="dcterms:W3CDTF">2019-08-16T17:11:10Z</dcterms:modified>
</cp:coreProperties>
</file>